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70" r:id="rId4"/>
    <p:sldId id="292" r:id="rId5"/>
    <p:sldId id="293" r:id="rId6"/>
    <p:sldId id="296" r:id="rId7"/>
    <p:sldId id="282" r:id="rId8"/>
    <p:sldId id="294" r:id="rId9"/>
    <p:sldId id="298" r:id="rId10"/>
    <p:sldId id="299" r:id="rId11"/>
    <p:sldId id="295" r:id="rId12"/>
    <p:sldId id="300" r:id="rId13"/>
    <p:sldId id="302" r:id="rId14"/>
    <p:sldId id="276" r:id="rId15"/>
  </p:sldIdLst>
  <p:sldSz cx="12192000" cy="6858000"/>
  <p:notesSz cx="6858000" cy="9144000"/>
  <p:embeddedFontLst>
    <p:embeddedFont>
      <p:font typeface="Avenir Next LT Pro" panose="020B0504020202020204" pitchFamily="34" charset="-18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mbria" panose="02040503050406030204" pitchFamily="18" charset="0"/>
      <p:regular r:id="rId27"/>
      <p:bold r:id="rId28"/>
      <p:italic r:id="rId29"/>
      <p:boldItalic r:id="rId30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  <pc:docChg chg="undo custSel addSld delSld modSld sldOrd">
      <pc:chgData name="Siniša Vuksan" userId="3af124f9-b8e7-46e3-9422-21ae1d17ac0b" providerId="ADAL" clId="{820C67BC-A1DE-4D3F-BECF-674878571AF2}" dt="2020-09-30T14:58:44.816" v="3701"/>
      <pc:docMkLst>
        <pc:docMk/>
      </pc:docMkLst>
      <pc:sldChg chg="modSp">
        <pc:chgData name="Siniša Vuksan" userId="3af124f9-b8e7-46e3-9422-21ae1d17ac0b" providerId="ADAL" clId="{820C67BC-A1DE-4D3F-BECF-674878571AF2}" dt="2020-09-30T13:09:45.208" v="16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820C67BC-A1DE-4D3F-BECF-674878571AF2}" dt="2020-09-30T13:09:45.208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 delAnim modAnim">
        <pc:chgData name="Siniša Vuksan" userId="3af124f9-b8e7-46e3-9422-21ae1d17ac0b" providerId="ADAL" clId="{820C67BC-A1DE-4D3F-BECF-674878571AF2}" dt="2020-09-30T13:15:58.447" v="336" actId="20577"/>
        <pc:sldMkLst>
          <pc:docMk/>
          <pc:sldMk cId="1513291851" sldId="257"/>
        </pc:sldMkLst>
        <pc:spChg chg="mod">
          <ac:chgData name="Siniša Vuksan" userId="3af124f9-b8e7-46e3-9422-21ae1d17ac0b" providerId="ADAL" clId="{820C67BC-A1DE-4D3F-BECF-674878571AF2}" dt="2020-09-30T13:15:58.447" v="336" actId="20577"/>
          <ac:spMkLst>
            <pc:docMk/>
            <pc:sldMk cId="1513291851" sldId="257"/>
            <ac:spMk id="3" creationId="{499D698D-7B4F-4753-8983-15A0086F8C7B}"/>
          </ac:spMkLst>
        </pc:spChg>
        <pc:spChg chg="del">
          <ac:chgData name="Siniša Vuksan" userId="3af124f9-b8e7-46e3-9422-21ae1d17ac0b" providerId="ADAL" clId="{820C67BC-A1DE-4D3F-BECF-674878571AF2}" dt="2020-09-30T13:15:14.266" v="329" actId="478"/>
          <ac:spMkLst>
            <pc:docMk/>
            <pc:sldMk cId="1513291851" sldId="257"/>
            <ac:spMk id="5" creationId="{D24DFF28-2EC5-457A-93BD-B38B16FE4AD8}"/>
          </ac:spMkLst>
        </pc:spChg>
        <pc:picChg chg="add del">
          <ac:chgData name="Siniša Vuksan" userId="3af124f9-b8e7-46e3-9422-21ae1d17ac0b" providerId="ADAL" clId="{820C67BC-A1DE-4D3F-BECF-674878571AF2}" dt="2020-09-30T13:12:17.614" v="21" actId="478"/>
          <ac:picMkLst>
            <pc:docMk/>
            <pc:sldMk cId="1513291851" sldId="257"/>
            <ac:picMk id="2" creationId="{CE949837-D7C4-4397-81E4-AD42A54BB286}"/>
          </ac:picMkLst>
        </pc:picChg>
      </pc:sldChg>
      <pc:sldChg chg="addSp delSp modSp addAnim delAnim">
        <pc:chgData name="Siniša Vuksan" userId="3af124f9-b8e7-46e3-9422-21ae1d17ac0b" providerId="ADAL" clId="{820C67BC-A1DE-4D3F-BECF-674878571AF2}" dt="2020-09-30T13:19:00.172" v="499" actId="1076"/>
        <pc:sldMkLst>
          <pc:docMk/>
          <pc:sldMk cId="891775711" sldId="270"/>
        </pc:sldMkLst>
        <pc:spChg chg="del">
          <ac:chgData name="Siniša Vuksan" userId="3af124f9-b8e7-46e3-9422-21ae1d17ac0b" providerId="ADAL" clId="{820C67BC-A1DE-4D3F-BECF-674878571AF2}" dt="2020-09-30T13:16:04.700" v="337" actId="478"/>
          <ac:spMkLst>
            <pc:docMk/>
            <pc:sldMk cId="891775711" sldId="270"/>
            <ac:spMk id="4" creationId="{D75CFF8D-7D93-4120-8120-DF2500665523}"/>
          </ac:spMkLst>
        </pc:spChg>
        <pc:spChg chg="mod">
          <ac:chgData name="Siniša Vuksan" userId="3af124f9-b8e7-46e3-9422-21ae1d17ac0b" providerId="ADAL" clId="{820C67BC-A1DE-4D3F-BECF-674878571AF2}" dt="2020-09-30T13:16:18.292" v="34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19:00.172" v="49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16:37.614" v="344" actId="478"/>
          <ac:spMkLst>
            <pc:docMk/>
            <pc:sldMk cId="891775711" sldId="270"/>
            <ac:spMk id="7" creationId="{D2D0BA8C-58FB-4A8E-94B2-23009BDA0BA2}"/>
          </ac:spMkLst>
        </pc:spChg>
        <pc:spChg chg="del">
          <ac:chgData name="Siniša Vuksan" userId="3af124f9-b8e7-46e3-9422-21ae1d17ac0b" providerId="ADAL" clId="{820C67BC-A1DE-4D3F-BECF-674878571AF2}" dt="2020-09-30T13:17:13.824" v="346" actId="478"/>
          <ac:spMkLst>
            <pc:docMk/>
            <pc:sldMk cId="891775711" sldId="270"/>
            <ac:spMk id="8" creationId="{DF35BA8C-DCB8-4348-A43A-5CF93781E51E}"/>
          </ac:spMkLst>
        </pc:spChg>
        <pc:spChg chg="add del mod">
          <ac:chgData name="Siniša Vuksan" userId="3af124f9-b8e7-46e3-9422-21ae1d17ac0b" providerId="ADAL" clId="{820C67BC-A1DE-4D3F-BECF-674878571AF2}" dt="2020-09-30T13:16:27.525" v="341" actId="478"/>
          <ac:spMkLst>
            <pc:docMk/>
            <pc:sldMk cId="891775711" sldId="270"/>
            <ac:spMk id="10" creationId="{819D6C20-346B-4AEE-832F-2E272C453245}"/>
          </ac:spMkLst>
        </pc:spChg>
        <pc:picChg chg="mod">
          <ac:chgData name="Siniša Vuksan" userId="3af124f9-b8e7-46e3-9422-21ae1d17ac0b" providerId="ADAL" clId="{820C67BC-A1DE-4D3F-BECF-674878571AF2}" dt="2020-09-30T13:17:08.836" v="345" actId="14826"/>
          <ac:picMkLst>
            <pc:docMk/>
            <pc:sldMk cId="891775711" sldId="270"/>
            <ac:picMk id="2" creationId="{364F0D10-6C93-4798-9B51-775114644404}"/>
          </ac:picMkLst>
        </pc:picChg>
        <pc:picChg chg="add del mod">
          <ac:chgData name="Siniša Vuksan" userId="3af124f9-b8e7-46e3-9422-21ae1d17ac0b" providerId="ADAL" clId="{820C67BC-A1DE-4D3F-BECF-674878571AF2}" dt="2020-09-30T13:18:08.826" v="349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add">
        <pc:chgData name="Siniša Vuksan" userId="3af124f9-b8e7-46e3-9422-21ae1d17ac0b" providerId="ADAL" clId="{820C67BC-A1DE-4D3F-BECF-674878571AF2}" dt="2020-09-30T14:54:41.484" v="3697" actId="20577"/>
        <pc:sldMkLst>
          <pc:docMk/>
          <pc:sldMk cId="470418671" sldId="276"/>
        </pc:sldMkLst>
        <pc:spChg chg="mod">
          <ac:chgData name="Siniša Vuksan" userId="3af124f9-b8e7-46e3-9422-21ae1d17ac0b" providerId="ADAL" clId="{820C67BC-A1DE-4D3F-BECF-674878571AF2}" dt="2020-09-30T14:54:41.484" v="3697" actId="20577"/>
          <ac:spMkLst>
            <pc:docMk/>
            <pc:sldMk cId="470418671" sldId="276"/>
            <ac:spMk id="2" creationId="{2AF3F46D-1885-4F99-A383-C4EDF7FD19B6}"/>
          </ac:spMkLst>
        </pc:spChg>
      </pc:sldChg>
      <pc:sldChg chg="del">
        <pc:chgData name="Siniša Vuksan" userId="3af124f9-b8e7-46e3-9422-21ae1d17ac0b" providerId="ADAL" clId="{820C67BC-A1DE-4D3F-BECF-674878571AF2}" dt="2020-09-30T14:48:48.901" v="3531" actId="2696"/>
        <pc:sldMkLst>
          <pc:docMk/>
          <pc:sldMk cId="4156204590" sldId="281"/>
        </pc:sldMkLst>
      </pc:sldChg>
      <pc:sldChg chg="addSp delSp modSp ord delAnim modAnim">
        <pc:chgData name="Siniša Vuksan" userId="3af124f9-b8e7-46e3-9422-21ae1d17ac0b" providerId="ADAL" clId="{820C67BC-A1DE-4D3F-BECF-674878571AF2}" dt="2020-09-30T14:06:58.469" v="1648" actId="20577"/>
        <pc:sldMkLst>
          <pc:docMk/>
          <pc:sldMk cId="2757270251" sldId="282"/>
        </pc:sldMkLst>
        <pc:spChg chg="mod">
          <ac:chgData name="Siniša Vuksan" userId="3af124f9-b8e7-46e3-9422-21ae1d17ac0b" providerId="ADAL" clId="{820C67BC-A1DE-4D3F-BECF-674878571AF2}" dt="2020-09-30T14:02:51.388" v="1563" actId="20577"/>
          <ac:spMkLst>
            <pc:docMk/>
            <pc:sldMk cId="2757270251" sldId="282"/>
            <ac:spMk id="5" creationId="{D0D4AB01-B963-41A3-8A54-65A5DDE37614}"/>
          </ac:spMkLst>
        </pc:spChg>
        <pc:spChg chg="mod">
          <ac:chgData name="Siniša Vuksan" userId="3af124f9-b8e7-46e3-9422-21ae1d17ac0b" providerId="ADAL" clId="{820C67BC-A1DE-4D3F-BECF-674878571AF2}" dt="2020-09-30T14:03:21.920" v="1600" actId="20577"/>
          <ac:spMkLst>
            <pc:docMk/>
            <pc:sldMk cId="2757270251" sldId="282"/>
            <ac:spMk id="6" creationId="{9B16BC4B-D5C2-44A0-9246-0EBAE8E0E2D0}"/>
          </ac:spMkLst>
        </pc:spChg>
        <pc:spChg chg="del">
          <ac:chgData name="Siniša Vuksan" userId="3af124f9-b8e7-46e3-9422-21ae1d17ac0b" providerId="ADAL" clId="{820C67BC-A1DE-4D3F-BECF-674878571AF2}" dt="2020-09-30T14:03:29.848" v="1601" actId="478"/>
          <ac:spMkLst>
            <pc:docMk/>
            <pc:sldMk cId="2757270251" sldId="282"/>
            <ac:spMk id="8" creationId="{F4331757-D3FC-4E5B-BA93-255D5CB925D7}"/>
          </ac:spMkLst>
        </pc:spChg>
        <pc:spChg chg="mod">
          <ac:chgData name="Siniša Vuksan" userId="3af124f9-b8e7-46e3-9422-21ae1d17ac0b" providerId="ADAL" clId="{820C67BC-A1DE-4D3F-BECF-674878571AF2}" dt="2020-09-30T14:05:02.635" v="1612" actId="1076"/>
          <ac:spMkLst>
            <pc:docMk/>
            <pc:sldMk cId="2757270251" sldId="282"/>
            <ac:spMk id="9" creationId="{B6B1D4C1-9D6D-4E02-9F51-226A1AFA9306}"/>
          </ac:spMkLst>
        </pc:spChg>
        <pc:spChg chg="add mod">
          <ac:chgData name="Siniša Vuksan" userId="3af124f9-b8e7-46e3-9422-21ae1d17ac0b" providerId="ADAL" clId="{820C67BC-A1DE-4D3F-BECF-674878571AF2}" dt="2020-09-30T14:05:15.734" v="1615" actId="20577"/>
          <ac:spMkLst>
            <pc:docMk/>
            <pc:sldMk cId="2757270251" sldId="282"/>
            <ac:spMk id="10" creationId="{BD082D35-696A-4503-947F-D93736A48DDB}"/>
          </ac:spMkLst>
        </pc:spChg>
        <pc:spChg chg="add mod">
          <ac:chgData name="Siniša Vuksan" userId="3af124f9-b8e7-46e3-9422-21ae1d17ac0b" providerId="ADAL" clId="{820C67BC-A1DE-4D3F-BECF-674878571AF2}" dt="2020-09-30T14:05:31.058" v="1620" actId="20577"/>
          <ac:spMkLst>
            <pc:docMk/>
            <pc:sldMk cId="2757270251" sldId="282"/>
            <ac:spMk id="11" creationId="{C57F3F0F-0459-490F-8464-FADF18D52821}"/>
          </ac:spMkLst>
        </pc:spChg>
        <pc:spChg chg="add mod">
          <ac:chgData name="Siniša Vuksan" userId="3af124f9-b8e7-46e3-9422-21ae1d17ac0b" providerId="ADAL" clId="{820C67BC-A1DE-4D3F-BECF-674878571AF2}" dt="2020-09-30T14:05:55.454" v="1625" actId="1076"/>
          <ac:spMkLst>
            <pc:docMk/>
            <pc:sldMk cId="2757270251" sldId="282"/>
            <ac:spMk id="12" creationId="{ACDD8E38-B7A0-4481-812F-6BA15455DC0D}"/>
          </ac:spMkLst>
        </pc:spChg>
        <pc:spChg chg="add mod">
          <ac:chgData name="Siniša Vuksan" userId="3af124f9-b8e7-46e3-9422-21ae1d17ac0b" providerId="ADAL" clId="{820C67BC-A1DE-4D3F-BECF-674878571AF2}" dt="2020-09-30T14:06:15.594" v="1636" actId="20577"/>
          <ac:spMkLst>
            <pc:docMk/>
            <pc:sldMk cId="2757270251" sldId="282"/>
            <ac:spMk id="13" creationId="{EFFEAD8C-6A65-490F-B5D4-FD6584418FEC}"/>
          </ac:spMkLst>
        </pc:spChg>
        <pc:spChg chg="add mod">
          <ac:chgData name="Siniša Vuksan" userId="3af124f9-b8e7-46e3-9422-21ae1d17ac0b" providerId="ADAL" clId="{820C67BC-A1DE-4D3F-BECF-674878571AF2}" dt="2020-09-30T14:06:50.688" v="1646" actId="1035"/>
          <ac:spMkLst>
            <pc:docMk/>
            <pc:sldMk cId="2757270251" sldId="282"/>
            <ac:spMk id="14" creationId="{9C24D9ED-F516-4E62-BB82-D842654BB891}"/>
          </ac:spMkLst>
        </pc:spChg>
        <pc:spChg chg="add mod">
          <ac:chgData name="Siniša Vuksan" userId="3af124f9-b8e7-46e3-9422-21ae1d17ac0b" providerId="ADAL" clId="{820C67BC-A1DE-4D3F-BECF-674878571AF2}" dt="2020-09-30T14:06:58.469" v="1648" actId="20577"/>
          <ac:spMkLst>
            <pc:docMk/>
            <pc:sldMk cId="2757270251" sldId="282"/>
            <ac:spMk id="15" creationId="{A5FC6C98-F5D1-4814-9523-4D2D75C72AF8}"/>
          </ac:spMkLst>
        </pc:spChg>
        <pc:picChg chg="mod">
          <ac:chgData name="Siniša Vuksan" userId="3af124f9-b8e7-46e3-9422-21ae1d17ac0b" providerId="ADAL" clId="{820C67BC-A1DE-4D3F-BECF-674878571AF2}" dt="2020-09-30T14:04:16.374" v="1602" actId="14826"/>
          <ac:picMkLst>
            <pc:docMk/>
            <pc:sldMk cId="2757270251" sldId="282"/>
            <ac:picMk id="4" creationId="{F7E6A656-4BB7-46A4-8C5B-DD7752CCDE3D}"/>
          </ac:picMkLst>
        </pc:picChg>
        <pc:picChg chg="mod">
          <ac:chgData name="Siniša Vuksan" userId="3af124f9-b8e7-46e3-9422-21ae1d17ac0b" providerId="ADAL" clId="{820C67BC-A1DE-4D3F-BECF-674878571AF2}" dt="2020-09-30T14:06:35.403" v="1642" actId="1076"/>
          <ac:picMkLst>
            <pc:docMk/>
            <pc:sldMk cId="2757270251" sldId="282"/>
            <ac:picMk id="7" creationId="{B201D401-7200-4F68-9568-CB1607A39225}"/>
          </ac:picMkLst>
        </pc:picChg>
      </pc:sldChg>
      <pc:sldChg chg="del">
        <pc:chgData name="Siniša Vuksan" userId="3af124f9-b8e7-46e3-9422-21ae1d17ac0b" providerId="ADAL" clId="{820C67BC-A1DE-4D3F-BECF-674878571AF2}" dt="2020-09-30T14:48:50.737" v="3532" actId="2696"/>
        <pc:sldMkLst>
          <pc:docMk/>
          <pc:sldMk cId="1603469843" sldId="283"/>
        </pc:sldMkLst>
      </pc:sldChg>
      <pc:sldChg chg="del">
        <pc:chgData name="Siniša Vuksan" userId="3af124f9-b8e7-46e3-9422-21ae1d17ac0b" providerId="ADAL" clId="{820C67BC-A1DE-4D3F-BECF-674878571AF2}" dt="2020-09-30T14:48:54.248" v="3534" actId="2696"/>
        <pc:sldMkLst>
          <pc:docMk/>
          <pc:sldMk cId="4272247978" sldId="284"/>
        </pc:sldMkLst>
      </pc:sldChg>
      <pc:sldChg chg="del">
        <pc:chgData name="Siniša Vuksan" userId="3af124f9-b8e7-46e3-9422-21ae1d17ac0b" providerId="ADAL" clId="{820C67BC-A1DE-4D3F-BECF-674878571AF2}" dt="2020-09-30T14:48:58.158" v="3536" actId="2696"/>
        <pc:sldMkLst>
          <pc:docMk/>
          <pc:sldMk cId="3127415772" sldId="287"/>
        </pc:sldMkLst>
      </pc:sldChg>
      <pc:sldChg chg="del">
        <pc:chgData name="Siniša Vuksan" userId="3af124f9-b8e7-46e3-9422-21ae1d17ac0b" providerId="ADAL" clId="{820C67BC-A1DE-4D3F-BECF-674878571AF2}" dt="2020-09-30T14:48:56.267" v="3535" actId="2696"/>
        <pc:sldMkLst>
          <pc:docMk/>
          <pc:sldMk cId="1614537136" sldId="288"/>
        </pc:sldMkLst>
      </pc:sldChg>
      <pc:sldChg chg="del">
        <pc:chgData name="Siniša Vuksan" userId="3af124f9-b8e7-46e3-9422-21ae1d17ac0b" providerId="ADAL" clId="{820C67BC-A1DE-4D3F-BECF-674878571AF2}" dt="2020-09-30T14:49:00.004" v="3537" actId="2696"/>
        <pc:sldMkLst>
          <pc:docMk/>
          <pc:sldMk cId="1299448413" sldId="289"/>
        </pc:sldMkLst>
      </pc:sldChg>
      <pc:sldChg chg="del">
        <pc:chgData name="Siniša Vuksan" userId="3af124f9-b8e7-46e3-9422-21ae1d17ac0b" providerId="ADAL" clId="{820C67BC-A1DE-4D3F-BECF-674878571AF2}" dt="2020-09-30T14:49:01.771" v="3538" actId="2696"/>
        <pc:sldMkLst>
          <pc:docMk/>
          <pc:sldMk cId="559941074" sldId="290"/>
        </pc:sldMkLst>
      </pc:sldChg>
      <pc:sldChg chg="del">
        <pc:chgData name="Siniša Vuksan" userId="3af124f9-b8e7-46e3-9422-21ae1d17ac0b" providerId="ADAL" clId="{820C67BC-A1DE-4D3F-BECF-674878571AF2}" dt="2020-09-30T14:49:03.741" v="3539" actId="2696"/>
        <pc:sldMkLst>
          <pc:docMk/>
          <pc:sldMk cId="2044239225" sldId="291"/>
        </pc:sldMkLst>
      </pc:sldChg>
      <pc:sldChg chg="addSp delSp modSp add delAnim modAnim">
        <pc:chgData name="Siniša Vuksan" userId="3af124f9-b8e7-46e3-9422-21ae1d17ac0b" providerId="ADAL" clId="{820C67BC-A1DE-4D3F-BECF-674878571AF2}" dt="2020-09-30T13:39:26.114" v="804" actId="1035"/>
        <pc:sldMkLst>
          <pc:docMk/>
          <pc:sldMk cId="713769141" sldId="292"/>
        </pc:sldMkLst>
        <pc:spChg chg="del">
          <ac:chgData name="Siniša Vuksan" userId="3af124f9-b8e7-46e3-9422-21ae1d17ac0b" providerId="ADAL" clId="{820C67BC-A1DE-4D3F-BECF-674878571AF2}" dt="2020-09-30T13:19:58.008" v="502" actId="478"/>
          <ac:spMkLst>
            <pc:docMk/>
            <pc:sldMk cId="713769141" sldId="292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38:38.152" v="790" actId="1076"/>
          <ac:spMkLst>
            <pc:docMk/>
            <pc:sldMk cId="713769141" sldId="292"/>
            <ac:spMk id="6" creationId="{D59C0E6F-A8FA-4180-809C-0B238788105A}"/>
          </ac:spMkLst>
        </pc:spChg>
        <pc:spChg chg="add mod">
          <ac:chgData name="Siniša Vuksan" userId="3af124f9-b8e7-46e3-9422-21ae1d17ac0b" providerId="ADAL" clId="{820C67BC-A1DE-4D3F-BECF-674878571AF2}" dt="2020-09-30T13:39:26.114" v="804" actId="1035"/>
          <ac:spMkLst>
            <pc:docMk/>
            <pc:sldMk cId="713769141" sldId="292"/>
            <ac:spMk id="7" creationId="{FFE50192-59A4-4948-9D86-C3EB5523A672}"/>
          </ac:spMkLst>
        </pc:spChg>
        <pc:picChg chg="del">
          <ac:chgData name="Siniša Vuksan" userId="3af124f9-b8e7-46e3-9422-21ae1d17ac0b" providerId="ADAL" clId="{820C67BC-A1DE-4D3F-BECF-674878571AF2}" dt="2020-09-30T13:20:04.049" v="504" actId="478"/>
          <ac:picMkLst>
            <pc:docMk/>
            <pc:sldMk cId="713769141" sldId="292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3:38:32.720" v="787" actId="1076"/>
          <ac:picMkLst>
            <pc:docMk/>
            <pc:sldMk cId="713769141" sldId="292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39:00.966" v="795" actId="1076"/>
          <ac:picMkLst>
            <pc:docMk/>
            <pc:sldMk cId="713769141" sldId="292"/>
            <ac:picMk id="4" creationId="{4965AB8E-C7AC-4033-9D69-D174328A0BC8}"/>
          </ac:picMkLst>
        </pc:picChg>
      </pc:sldChg>
      <pc:sldChg chg="add del">
        <pc:chgData name="Siniša Vuksan" userId="3af124f9-b8e7-46e3-9422-21ae1d17ac0b" providerId="ADAL" clId="{820C67BC-A1DE-4D3F-BECF-674878571AF2}" dt="2020-09-30T13:39:38.173" v="807" actId="2696"/>
        <pc:sldMkLst>
          <pc:docMk/>
          <pc:sldMk cId="849765422" sldId="293"/>
        </pc:sldMkLst>
      </pc:sldChg>
      <pc:sldChg chg="addSp delSp modSp add delAnim modAnim">
        <pc:chgData name="Siniša Vuksan" userId="3af124f9-b8e7-46e3-9422-21ae1d17ac0b" providerId="ADAL" clId="{820C67BC-A1DE-4D3F-BECF-674878571AF2}" dt="2020-09-30T13:47:22.649" v="1010" actId="20577"/>
        <pc:sldMkLst>
          <pc:docMk/>
          <pc:sldMk cId="2012381804" sldId="293"/>
        </pc:sldMkLst>
        <pc:spChg chg="mod">
          <ac:chgData name="Siniša Vuksan" userId="3af124f9-b8e7-46e3-9422-21ae1d17ac0b" providerId="ADAL" clId="{820C67BC-A1DE-4D3F-BECF-674878571AF2}" dt="2020-09-30T13:41:48.676" v="867" actId="20577"/>
          <ac:spMkLst>
            <pc:docMk/>
            <pc:sldMk cId="2012381804" sldId="293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39:47.479" v="811" actId="478"/>
          <ac:spMkLst>
            <pc:docMk/>
            <pc:sldMk cId="2012381804" sldId="293"/>
            <ac:spMk id="7" creationId="{FFE50192-59A4-4948-9D86-C3EB5523A672}"/>
          </ac:spMkLst>
        </pc:spChg>
        <pc:spChg chg="add mod">
          <ac:chgData name="Siniša Vuksan" userId="3af124f9-b8e7-46e3-9422-21ae1d17ac0b" providerId="ADAL" clId="{820C67BC-A1DE-4D3F-BECF-674878571AF2}" dt="2020-09-30T13:45:39.639" v="934" actId="1076"/>
          <ac:spMkLst>
            <pc:docMk/>
            <pc:sldMk cId="2012381804" sldId="293"/>
            <ac:spMk id="8" creationId="{D6B6F61C-23D3-4BCA-A886-9E03FF406142}"/>
          </ac:spMkLst>
        </pc:spChg>
        <pc:spChg chg="add mod">
          <ac:chgData name="Siniša Vuksan" userId="3af124f9-b8e7-46e3-9422-21ae1d17ac0b" providerId="ADAL" clId="{820C67BC-A1DE-4D3F-BECF-674878571AF2}" dt="2020-09-30T13:47:22.649" v="1010" actId="20577"/>
          <ac:spMkLst>
            <pc:docMk/>
            <pc:sldMk cId="2012381804" sldId="293"/>
            <ac:spMk id="9" creationId="{38A796A8-62DE-41EF-A5B4-1FE2570FBFD0}"/>
          </ac:spMkLst>
        </pc:spChg>
        <pc:picChg chg="add mod">
          <ac:chgData name="Siniša Vuksan" userId="3af124f9-b8e7-46e3-9422-21ae1d17ac0b" providerId="ADAL" clId="{820C67BC-A1DE-4D3F-BECF-674878571AF2}" dt="2020-09-30T13:42:54.211" v="869" actId="1076"/>
          <ac:picMkLst>
            <pc:docMk/>
            <pc:sldMk cId="2012381804" sldId="293"/>
            <ac:picMk id="2" creationId="{CC694C1D-87A8-46BD-A799-5EE84846B553}"/>
          </ac:picMkLst>
        </pc:picChg>
        <pc:picChg chg="mod">
          <ac:chgData name="Siniša Vuksan" userId="3af124f9-b8e7-46e3-9422-21ae1d17ac0b" providerId="ADAL" clId="{820C67BC-A1DE-4D3F-BECF-674878571AF2}" dt="2020-09-30T13:41:16.612" v="822" actId="1038"/>
          <ac:picMkLst>
            <pc:docMk/>
            <pc:sldMk cId="2012381804" sldId="293"/>
            <ac:picMk id="3" creationId="{DCB64642-CE4F-4D9C-A92A-9A8EF9D7D4F4}"/>
          </ac:picMkLst>
        </pc:picChg>
        <pc:picChg chg="del">
          <ac:chgData name="Siniša Vuksan" userId="3af124f9-b8e7-46e3-9422-21ae1d17ac0b" providerId="ADAL" clId="{820C67BC-A1DE-4D3F-BECF-674878571AF2}" dt="2020-09-30T13:39:44.350" v="810" actId="478"/>
          <ac:picMkLst>
            <pc:docMk/>
            <pc:sldMk cId="2012381804" sldId="293"/>
            <ac:picMk id="4" creationId="{4965AB8E-C7AC-4033-9D69-D174328A0BC8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58:44.816" v="3701"/>
        <pc:sldMkLst>
          <pc:docMk/>
          <pc:sldMk cId="913134882" sldId="294"/>
        </pc:sldMkLst>
        <pc:spChg chg="del">
          <ac:chgData name="Siniša Vuksan" userId="3af124f9-b8e7-46e3-9422-21ae1d17ac0b" providerId="ADAL" clId="{820C67BC-A1DE-4D3F-BECF-674878571AF2}" dt="2020-09-30T13:47:47.523" v="1013" actId="478"/>
          <ac:spMkLst>
            <pc:docMk/>
            <pc:sldMk cId="913134882" sldId="294"/>
            <ac:spMk id="2" creationId="{61C4AFBD-25F7-4E15-BF9A-B385F95A9C42}"/>
          </ac:spMkLst>
        </pc:spChg>
        <pc:spChg chg="del">
          <ac:chgData name="Siniša Vuksan" userId="3af124f9-b8e7-46e3-9422-21ae1d17ac0b" providerId="ADAL" clId="{820C67BC-A1DE-4D3F-BECF-674878571AF2}" dt="2020-09-30T13:47:49.067" v="1014" actId="478"/>
          <ac:spMkLst>
            <pc:docMk/>
            <pc:sldMk cId="913134882" sldId="294"/>
            <ac:spMk id="3" creationId="{34969931-3E86-4302-AD7B-41D0ED5299C9}"/>
          </ac:spMkLst>
        </pc:spChg>
        <pc:spChg chg="add mod">
          <ac:chgData name="Siniša Vuksan" userId="3af124f9-b8e7-46e3-9422-21ae1d17ac0b" providerId="ADAL" clId="{820C67BC-A1DE-4D3F-BECF-674878571AF2}" dt="2020-09-30T14:09:43.023" v="1776" actId="14100"/>
          <ac:spMkLst>
            <pc:docMk/>
            <pc:sldMk cId="913134882" sldId="294"/>
            <ac:spMk id="4" creationId="{20550563-A81B-4C50-B91F-D6124AF5E4D8}"/>
          </ac:spMkLst>
        </pc:spChg>
        <pc:spChg chg="add mod">
          <ac:chgData name="Siniša Vuksan" userId="3af124f9-b8e7-46e3-9422-21ae1d17ac0b" providerId="ADAL" clId="{820C67BC-A1DE-4D3F-BECF-674878571AF2}" dt="2020-09-30T14:14:22.459" v="1880" actId="1076"/>
          <ac:spMkLst>
            <pc:docMk/>
            <pc:sldMk cId="913134882" sldId="294"/>
            <ac:spMk id="14" creationId="{3D254821-F011-4673-AB3E-8B1FCA80F395}"/>
          </ac:spMkLst>
        </pc:spChg>
        <pc:picChg chg="add mod">
          <ac:chgData name="Siniša Vuksan" userId="3af124f9-b8e7-46e3-9422-21ae1d17ac0b" providerId="ADAL" clId="{820C67BC-A1DE-4D3F-BECF-674878571AF2}" dt="2020-09-30T14:09:38.264" v="1774" actId="208"/>
          <ac:picMkLst>
            <pc:docMk/>
            <pc:sldMk cId="913134882" sldId="294"/>
            <ac:picMk id="5" creationId="{32038D03-2AF8-4F25-9684-8A101F280F2D}"/>
          </ac:picMkLst>
        </pc:picChg>
        <pc:picChg chg="add mod">
          <ac:chgData name="Siniša Vuksan" userId="3af124f9-b8e7-46e3-9422-21ae1d17ac0b" providerId="ADAL" clId="{820C67BC-A1DE-4D3F-BECF-674878571AF2}" dt="2020-09-30T14:10:47.378" v="1787" actId="1038"/>
          <ac:picMkLst>
            <pc:docMk/>
            <pc:sldMk cId="913134882" sldId="294"/>
            <ac:picMk id="6" creationId="{5B2DF09F-7C11-44CE-9782-A779373CBD97}"/>
          </ac:picMkLst>
        </pc:picChg>
        <pc:picChg chg="add mod">
          <ac:chgData name="Siniša Vuksan" userId="3af124f9-b8e7-46e3-9422-21ae1d17ac0b" providerId="ADAL" clId="{820C67BC-A1DE-4D3F-BECF-674878571AF2}" dt="2020-09-30T14:10:59.819" v="1790" actId="14100"/>
          <ac:picMkLst>
            <pc:docMk/>
            <pc:sldMk cId="913134882" sldId="294"/>
            <ac:picMk id="7" creationId="{13A15B69-2A76-4FA8-B69D-1EBDBC297625}"/>
          </ac:picMkLst>
        </pc:picChg>
        <pc:picChg chg="add mod">
          <ac:chgData name="Siniša Vuksan" userId="3af124f9-b8e7-46e3-9422-21ae1d17ac0b" providerId="ADAL" clId="{820C67BC-A1DE-4D3F-BECF-674878571AF2}" dt="2020-09-30T14:11:12.391" v="1799" actId="1036"/>
          <ac:picMkLst>
            <pc:docMk/>
            <pc:sldMk cId="913134882" sldId="294"/>
            <ac:picMk id="8" creationId="{383DD765-CEF7-49F5-8757-178888CDCE23}"/>
          </ac:picMkLst>
        </pc:picChg>
        <pc:picChg chg="add mod">
          <ac:chgData name="Siniša Vuksan" userId="3af124f9-b8e7-46e3-9422-21ae1d17ac0b" providerId="ADAL" clId="{820C67BC-A1DE-4D3F-BECF-674878571AF2}" dt="2020-09-30T14:11:26.967" v="1812" actId="1036"/>
          <ac:picMkLst>
            <pc:docMk/>
            <pc:sldMk cId="913134882" sldId="294"/>
            <ac:picMk id="9" creationId="{73AC3DA3-2615-4F08-9D91-B36B7E475A56}"/>
          </ac:picMkLst>
        </pc:picChg>
        <pc:picChg chg="add mod">
          <ac:chgData name="Siniša Vuksan" userId="3af124f9-b8e7-46e3-9422-21ae1d17ac0b" providerId="ADAL" clId="{820C67BC-A1DE-4D3F-BECF-674878571AF2}" dt="2020-09-30T14:11:35.296" v="1815" actId="14100"/>
          <ac:picMkLst>
            <pc:docMk/>
            <pc:sldMk cId="913134882" sldId="294"/>
            <ac:picMk id="10" creationId="{B824423B-07D4-4987-9F78-C652801DD7FC}"/>
          </ac:picMkLst>
        </pc:picChg>
        <pc:picChg chg="add mod">
          <ac:chgData name="Siniša Vuksan" userId="3af124f9-b8e7-46e3-9422-21ae1d17ac0b" providerId="ADAL" clId="{820C67BC-A1DE-4D3F-BECF-674878571AF2}" dt="2020-09-30T14:11:46.038" v="1818" actId="14100"/>
          <ac:picMkLst>
            <pc:docMk/>
            <pc:sldMk cId="913134882" sldId="294"/>
            <ac:picMk id="11" creationId="{5A8B55A4-1398-41D0-B371-EF02CC8F66FC}"/>
          </ac:picMkLst>
        </pc:picChg>
        <pc:picChg chg="add mod">
          <ac:chgData name="Siniša Vuksan" userId="3af124f9-b8e7-46e3-9422-21ae1d17ac0b" providerId="ADAL" clId="{820C67BC-A1DE-4D3F-BECF-674878571AF2}" dt="2020-09-30T14:11:54.986" v="1821" actId="14100"/>
          <ac:picMkLst>
            <pc:docMk/>
            <pc:sldMk cId="913134882" sldId="294"/>
            <ac:picMk id="12" creationId="{10070E42-BB72-491E-84E8-26232D0488B4}"/>
          </ac:picMkLst>
        </pc:picChg>
        <pc:picChg chg="add mod">
          <ac:chgData name="Siniša Vuksan" userId="3af124f9-b8e7-46e3-9422-21ae1d17ac0b" providerId="ADAL" clId="{820C67BC-A1DE-4D3F-BECF-674878571AF2}" dt="2020-09-30T14:12:04.273" v="1825" actId="1076"/>
          <ac:picMkLst>
            <pc:docMk/>
            <pc:sldMk cId="913134882" sldId="294"/>
            <ac:picMk id="13" creationId="{308909FE-725F-4D85-BA7A-CE192FE9A205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34:28.883" v="2662" actId="1076"/>
        <pc:sldMkLst>
          <pc:docMk/>
          <pc:sldMk cId="1516684036" sldId="295"/>
        </pc:sldMkLst>
        <pc:spChg chg="del">
          <ac:chgData name="Siniša Vuksan" userId="3af124f9-b8e7-46e3-9422-21ae1d17ac0b" providerId="ADAL" clId="{820C67BC-A1DE-4D3F-BECF-674878571AF2}" dt="2020-09-30T14:23:04.580" v="2281" actId="478"/>
          <ac:spMkLst>
            <pc:docMk/>
            <pc:sldMk cId="1516684036" sldId="295"/>
            <ac:spMk id="2" creationId="{7C3BB6EB-0894-4672-A162-4210836E20AB}"/>
          </ac:spMkLst>
        </pc:spChg>
        <pc:spChg chg="del">
          <ac:chgData name="Siniša Vuksan" userId="3af124f9-b8e7-46e3-9422-21ae1d17ac0b" providerId="ADAL" clId="{820C67BC-A1DE-4D3F-BECF-674878571AF2}" dt="2020-09-30T14:23:06.185" v="2282" actId="478"/>
          <ac:spMkLst>
            <pc:docMk/>
            <pc:sldMk cId="1516684036" sldId="295"/>
            <ac:spMk id="3" creationId="{2468E262-7E05-4028-918A-8C1D0D2E3233}"/>
          </ac:spMkLst>
        </pc:spChg>
        <pc:spChg chg="add mod ord">
          <ac:chgData name="Siniša Vuksan" userId="3af124f9-b8e7-46e3-9422-21ae1d17ac0b" providerId="ADAL" clId="{820C67BC-A1DE-4D3F-BECF-674878571AF2}" dt="2020-09-30T14:34:28.883" v="2662" actId="1076"/>
          <ac:spMkLst>
            <pc:docMk/>
            <pc:sldMk cId="1516684036" sldId="295"/>
            <ac:spMk id="4" creationId="{85FBDFCC-CA19-4E2E-BE45-0145B3745081}"/>
          </ac:spMkLst>
        </pc:spChg>
        <pc:spChg chg="add mod">
          <ac:chgData name="Siniša Vuksan" userId="3af124f9-b8e7-46e3-9422-21ae1d17ac0b" providerId="ADAL" clId="{820C67BC-A1DE-4D3F-BECF-674878571AF2}" dt="2020-09-30T14:34:18.742" v="2659" actId="1076"/>
          <ac:spMkLst>
            <pc:docMk/>
            <pc:sldMk cId="1516684036" sldId="295"/>
            <ac:spMk id="7" creationId="{EBCD8A16-58F1-4969-BD7C-E2F85AFFACF2}"/>
          </ac:spMkLst>
        </pc:spChg>
        <pc:picChg chg="add del">
          <ac:chgData name="Siniša Vuksan" userId="3af124f9-b8e7-46e3-9422-21ae1d17ac0b" providerId="ADAL" clId="{820C67BC-A1DE-4D3F-BECF-674878571AF2}" dt="2020-09-30T14:25:39.251" v="2449" actId="478"/>
          <ac:picMkLst>
            <pc:docMk/>
            <pc:sldMk cId="1516684036" sldId="295"/>
            <ac:picMk id="5" creationId="{D2A55B91-6106-4F51-881D-211564A74C81}"/>
          </ac:picMkLst>
        </pc:picChg>
        <pc:picChg chg="add mod">
          <ac:chgData name="Siniša Vuksan" userId="3af124f9-b8e7-46e3-9422-21ae1d17ac0b" providerId="ADAL" clId="{820C67BC-A1DE-4D3F-BECF-674878571AF2}" dt="2020-09-30T14:34:25.239" v="2661" actId="1076"/>
          <ac:picMkLst>
            <pc:docMk/>
            <pc:sldMk cId="1516684036" sldId="295"/>
            <ac:picMk id="6" creationId="{D2697811-CF0F-4D91-AF85-D796154D602C}"/>
          </ac:picMkLst>
        </pc:picChg>
        <pc:picChg chg="add mod">
          <ac:chgData name="Siniša Vuksan" userId="3af124f9-b8e7-46e3-9422-21ae1d17ac0b" providerId="ADAL" clId="{820C67BC-A1DE-4D3F-BECF-674878571AF2}" dt="2020-09-30T14:34:21.713" v="2660" actId="1076"/>
          <ac:picMkLst>
            <pc:docMk/>
            <pc:sldMk cId="1516684036" sldId="295"/>
            <ac:picMk id="8" creationId="{50ED63DE-6FB3-4161-B54E-90BEC8B42418}"/>
          </ac:picMkLst>
        </pc:picChg>
        <pc:picChg chg="add del mod">
          <ac:chgData name="Siniša Vuksan" userId="3af124f9-b8e7-46e3-9422-21ae1d17ac0b" providerId="ADAL" clId="{820C67BC-A1DE-4D3F-BECF-674878571AF2}" dt="2020-09-30T14:34:09.063" v="2656" actId="478"/>
          <ac:picMkLst>
            <pc:docMk/>
            <pc:sldMk cId="1516684036" sldId="295"/>
            <ac:picMk id="9" creationId="{951289EA-7177-4763-8764-614338C922D5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01:31.688" v="1559" actId="1035"/>
        <pc:sldMkLst>
          <pc:docMk/>
          <pc:sldMk cId="3182235518" sldId="296"/>
        </pc:sldMkLst>
        <pc:spChg chg="mod">
          <ac:chgData name="Siniša Vuksan" userId="3af124f9-b8e7-46e3-9422-21ae1d17ac0b" providerId="ADAL" clId="{820C67BC-A1DE-4D3F-BECF-674878571AF2}" dt="2020-09-30T13:51:26.533" v="1194" actId="20577"/>
          <ac:spMkLst>
            <pc:docMk/>
            <pc:sldMk cId="3182235518" sldId="296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49:57.463" v="1020" actId="478"/>
          <ac:spMkLst>
            <pc:docMk/>
            <pc:sldMk cId="3182235518" sldId="296"/>
            <ac:spMk id="8" creationId="{D6B6F61C-23D3-4BCA-A886-9E03FF406142}"/>
          </ac:spMkLst>
        </pc:spChg>
        <pc:spChg chg="del">
          <ac:chgData name="Siniša Vuksan" userId="3af124f9-b8e7-46e3-9422-21ae1d17ac0b" providerId="ADAL" clId="{820C67BC-A1DE-4D3F-BECF-674878571AF2}" dt="2020-09-30T13:49:55.083" v="1019" actId="478"/>
          <ac:spMkLst>
            <pc:docMk/>
            <pc:sldMk cId="3182235518" sldId="296"/>
            <ac:spMk id="9" creationId="{38A796A8-62DE-41EF-A5B4-1FE2570FBFD0}"/>
          </ac:spMkLst>
        </pc:spChg>
        <pc:spChg chg="add mod">
          <ac:chgData name="Siniša Vuksan" userId="3af124f9-b8e7-46e3-9422-21ae1d17ac0b" providerId="ADAL" clId="{820C67BC-A1DE-4D3F-BECF-674878571AF2}" dt="2020-09-30T13:55:37.664" v="1287" actId="1076"/>
          <ac:spMkLst>
            <pc:docMk/>
            <pc:sldMk cId="3182235518" sldId="296"/>
            <ac:spMk id="10" creationId="{5C9C01C0-34D1-4198-A489-5CE71B56E98D}"/>
          </ac:spMkLst>
        </pc:spChg>
        <pc:spChg chg="add mod">
          <ac:chgData name="Siniša Vuksan" userId="3af124f9-b8e7-46e3-9422-21ae1d17ac0b" providerId="ADAL" clId="{820C67BC-A1DE-4D3F-BECF-674878571AF2}" dt="2020-09-30T13:58:31.706" v="1434" actId="1076"/>
          <ac:spMkLst>
            <pc:docMk/>
            <pc:sldMk cId="3182235518" sldId="296"/>
            <ac:spMk id="11" creationId="{F08B2559-22D4-4E3D-A684-59CE8526DC68}"/>
          </ac:spMkLst>
        </pc:spChg>
        <pc:spChg chg="add mod">
          <ac:chgData name="Siniša Vuksan" userId="3af124f9-b8e7-46e3-9422-21ae1d17ac0b" providerId="ADAL" clId="{820C67BC-A1DE-4D3F-BECF-674878571AF2}" dt="2020-09-30T13:57:10.090" v="1374" actId="1076"/>
          <ac:spMkLst>
            <pc:docMk/>
            <pc:sldMk cId="3182235518" sldId="296"/>
            <ac:spMk id="12" creationId="{033607A3-142F-45DD-8E49-E8E685C7E2CC}"/>
          </ac:spMkLst>
        </pc:spChg>
        <pc:spChg chg="add mod">
          <ac:chgData name="Siniša Vuksan" userId="3af124f9-b8e7-46e3-9422-21ae1d17ac0b" providerId="ADAL" clId="{820C67BC-A1DE-4D3F-BECF-674878571AF2}" dt="2020-09-30T13:58:16.199" v="1431" actId="20577"/>
          <ac:spMkLst>
            <pc:docMk/>
            <pc:sldMk cId="3182235518" sldId="296"/>
            <ac:spMk id="13" creationId="{2B2CD01F-84FA-4AF0-801E-EE5404145DE0}"/>
          </ac:spMkLst>
        </pc:spChg>
        <pc:spChg chg="add mod">
          <ac:chgData name="Siniša Vuksan" userId="3af124f9-b8e7-46e3-9422-21ae1d17ac0b" providerId="ADAL" clId="{820C67BC-A1DE-4D3F-BECF-674878571AF2}" dt="2020-09-30T13:59:17.661" v="1474" actId="20577"/>
          <ac:spMkLst>
            <pc:docMk/>
            <pc:sldMk cId="3182235518" sldId="296"/>
            <ac:spMk id="14" creationId="{A3EC505F-9822-447C-B8BD-1B77ECDE86F2}"/>
          </ac:spMkLst>
        </pc:spChg>
        <pc:spChg chg="add mod">
          <ac:chgData name="Siniša Vuksan" userId="3af124f9-b8e7-46e3-9422-21ae1d17ac0b" providerId="ADAL" clId="{820C67BC-A1DE-4D3F-BECF-674878571AF2}" dt="2020-09-30T14:01:31.688" v="1559" actId="1035"/>
          <ac:spMkLst>
            <pc:docMk/>
            <pc:sldMk cId="3182235518" sldId="296"/>
            <ac:spMk id="15" creationId="{36107A52-D6B0-4FD1-B98E-2F68C374BFFE}"/>
          </ac:spMkLst>
        </pc:spChg>
        <pc:picChg chg="del">
          <ac:chgData name="Siniša Vuksan" userId="3af124f9-b8e7-46e3-9422-21ae1d17ac0b" providerId="ADAL" clId="{820C67BC-A1DE-4D3F-BECF-674878571AF2}" dt="2020-09-30T13:49:58.257" v="1021" actId="478"/>
          <ac:picMkLst>
            <pc:docMk/>
            <pc:sldMk cId="3182235518" sldId="296"/>
            <ac:picMk id="2" creationId="{CC694C1D-87A8-46BD-A799-5EE84846B553}"/>
          </ac:picMkLst>
        </pc:picChg>
        <pc:picChg chg="del">
          <ac:chgData name="Siniša Vuksan" userId="3af124f9-b8e7-46e3-9422-21ae1d17ac0b" providerId="ADAL" clId="{820C67BC-A1DE-4D3F-BECF-674878571AF2}" dt="2020-09-30T13:50:02.421" v="1022" actId="478"/>
          <ac:picMkLst>
            <pc:docMk/>
            <pc:sldMk cId="3182235518" sldId="296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52:16.289" v="1201" actId="1076"/>
          <ac:picMkLst>
            <pc:docMk/>
            <pc:sldMk cId="3182235518" sldId="296"/>
            <ac:picMk id="4" creationId="{27D3EE10-74DD-4B48-82CD-FBD83E43AD6A}"/>
          </ac:picMkLst>
        </pc:picChg>
      </pc:sldChg>
      <pc:sldChg chg="add del">
        <pc:chgData name="Siniša Vuksan" userId="3af124f9-b8e7-46e3-9422-21ae1d17ac0b" providerId="ADAL" clId="{820C67BC-A1DE-4D3F-BECF-674878571AF2}" dt="2020-09-30T14:48:52.302" v="3533" actId="2696"/>
        <pc:sldMkLst>
          <pc:docMk/>
          <pc:sldMk cId="957501700" sldId="297"/>
        </pc:sldMkLst>
      </pc:sldChg>
      <pc:sldChg chg="modSp add ord modAnim">
        <pc:chgData name="Siniša Vuksan" userId="3af124f9-b8e7-46e3-9422-21ae1d17ac0b" providerId="ADAL" clId="{820C67BC-A1DE-4D3F-BECF-674878571AF2}" dt="2020-09-30T14:17:38.693" v="2128" actId="20577"/>
        <pc:sldMkLst>
          <pc:docMk/>
          <pc:sldMk cId="267197591" sldId="298"/>
        </pc:sldMkLst>
        <pc:spChg chg="mod">
          <ac:chgData name="Siniša Vuksan" userId="3af124f9-b8e7-46e3-9422-21ae1d17ac0b" providerId="ADAL" clId="{820C67BC-A1DE-4D3F-BECF-674878571AF2}" dt="2020-09-30T14:17:38.693" v="2128" actId="20577"/>
          <ac:spMkLst>
            <pc:docMk/>
            <pc:sldMk cId="267197591" sldId="298"/>
            <ac:spMk id="3" creationId="{499D698D-7B4F-4753-8983-15A0086F8C7B}"/>
          </ac:spMkLst>
        </pc:spChg>
      </pc:sldChg>
      <pc:sldChg chg="modSp add ord">
        <pc:chgData name="Siniša Vuksan" userId="3af124f9-b8e7-46e3-9422-21ae1d17ac0b" providerId="ADAL" clId="{820C67BC-A1DE-4D3F-BECF-674878571AF2}" dt="2020-09-30T14:22:25.236" v="2280" actId="1076"/>
        <pc:sldMkLst>
          <pc:docMk/>
          <pc:sldMk cId="2752774803" sldId="299"/>
        </pc:sldMkLst>
        <pc:spChg chg="mod">
          <ac:chgData name="Siniša Vuksan" userId="3af124f9-b8e7-46e3-9422-21ae1d17ac0b" providerId="ADAL" clId="{820C67BC-A1DE-4D3F-BECF-674878571AF2}" dt="2020-09-30T14:18:08.123" v="2131" actId="20577"/>
          <ac:spMkLst>
            <pc:docMk/>
            <pc:sldMk cId="2752774803" sldId="299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4:22:25.236" v="2280" actId="1076"/>
          <ac:spMkLst>
            <pc:docMk/>
            <pc:sldMk cId="2752774803" sldId="299"/>
            <ac:spMk id="6" creationId="{D59C0E6F-A8FA-4180-809C-0B238788105A}"/>
          </ac:spMkLst>
        </pc:spChg>
        <pc:picChg chg="mod">
          <ac:chgData name="Siniša Vuksan" userId="3af124f9-b8e7-46e3-9422-21ae1d17ac0b" providerId="ADAL" clId="{820C67BC-A1DE-4D3F-BECF-674878571AF2}" dt="2020-09-30T14:20:41.501" v="2140" actId="1076"/>
          <ac:picMkLst>
            <pc:docMk/>
            <pc:sldMk cId="2752774803" sldId="299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4:20:27.267" v="2138" actId="1076"/>
          <ac:picMkLst>
            <pc:docMk/>
            <pc:sldMk cId="2752774803" sldId="299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42:02.573" v="3172" actId="1076"/>
        <pc:sldMkLst>
          <pc:docMk/>
          <pc:sldMk cId="894705749" sldId="300"/>
        </pc:sldMkLst>
        <pc:spChg chg="del">
          <ac:chgData name="Siniša Vuksan" userId="3af124f9-b8e7-46e3-9422-21ae1d17ac0b" providerId="ADAL" clId="{820C67BC-A1DE-4D3F-BECF-674878571AF2}" dt="2020-09-30T14:34:35.118" v="2664" actId="478"/>
          <ac:spMkLst>
            <pc:docMk/>
            <pc:sldMk cId="894705749" sldId="300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35:17.985" v="2749" actId="20577"/>
          <ac:spMkLst>
            <pc:docMk/>
            <pc:sldMk cId="894705749" sldId="300"/>
            <ac:spMk id="7" creationId="{EBCD8A16-58F1-4969-BD7C-E2F85AFFACF2}"/>
          </ac:spMkLst>
        </pc:spChg>
        <pc:spChg chg="add mod">
          <ac:chgData name="Siniša Vuksan" userId="3af124f9-b8e7-46e3-9422-21ae1d17ac0b" providerId="ADAL" clId="{820C67BC-A1DE-4D3F-BECF-674878571AF2}" dt="2020-09-30T14:40:54.535" v="3115" actId="1076"/>
          <ac:spMkLst>
            <pc:docMk/>
            <pc:sldMk cId="894705749" sldId="300"/>
            <ac:spMk id="10" creationId="{4DCBB60C-3CA9-4D80-86A2-FB687EF274BE}"/>
          </ac:spMkLst>
        </pc:spChg>
        <pc:spChg chg="add mod">
          <ac:chgData name="Siniša Vuksan" userId="3af124f9-b8e7-46e3-9422-21ae1d17ac0b" providerId="ADAL" clId="{820C67BC-A1DE-4D3F-BECF-674878571AF2}" dt="2020-09-30T14:42:02.573" v="3172" actId="1076"/>
          <ac:spMkLst>
            <pc:docMk/>
            <pc:sldMk cId="894705749" sldId="300"/>
            <ac:spMk id="11" creationId="{0FEB4C0F-C154-4E99-B2FC-E6A82FB8BA30}"/>
          </ac:spMkLst>
        </pc:spChg>
        <pc:picChg chg="del">
          <ac:chgData name="Siniša Vuksan" userId="3af124f9-b8e7-46e3-9422-21ae1d17ac0b" providerId="ADAL" clId="{820C67BC-A1DE-4D3F-BECF-674878571AF2}" dt="2020-09-30T14:34:33.094" v="2663" actId="478"/>
          <ac:picMkLst>
            <pc:docMk/>
            <pc:sldMk cId="894705749" sldId="300"/>
            <ac:picMk id="6" creationId="{D2697811-CF0F-4D91-AF85-D796154D602C}"/>
          </ac:picMkLst>
        </pc:picChg>
        <pc:picChg chg="mod">
          <ac:chgData name="Siniša Vuksan" userId="3af124f9-b8e7-46e3-9422-21ae1d17ac0b" providerId="ADAL" clId="{820C67BC-A1DE-4D3F-BECF-674878571AF2}" dt="2020-09-30T14:35:22.028" v="2750" actId="1076"/>
          <ac:picMkLst>
            <pc:docMk/>
            <pc:sldMk cId="894705749" sldId="300"/>
            <ac:picMk id="8" creationId="{50ED63DE-6FB3-4161-B54E-90BEC8B42418}"/>
          </ac:picMkLst>
        </pc:picChg>
        <pc:picChg chg="mod">
          <ac:chgData name="Siniša Vuksan" userId="3af124f9-b8e7-46e3-9422-21ae1d17ac0b" providerId="ADAL" clId="{820C67BC-A1DE-4D3F-BECF-674878571AF2}" dt="2020-09-30T14:40:51.980" v="3114" actId="1076"/>
          <ac:picMkLst>
            <pc:docMk/>
            <pc:sldMk cId="894705749" sldId="300"/>
            <ac:picMk id="9" creationId="{951289EA-7177-4763-8764-614338C922D5}"/>
          </ac:picMkLst>
        </pc:picChg>
      </pc:sldChg>
      <pc:sldChg chg="delSp new add del">
        <pc:chgData name="Siniša Vuksan" userId="3af124f9-b8e7-46e3-9422-21ae1d17ac0b" providerId="ADAL" clId="{820C67BC-A1DE-4D3F-BECF-674878571AF2}" dt="2020-09-30T14:52:11.884" v="3543" actId="2696"/>
        <pc:sldMkLst>
          <pc:docMk/>
          <pc:sldMk cId="266600961" sldId="301"/>
        </pc:sldMkLst>
        <pc:spChg chg="del">
          <ac:chgData name="Siniša Vuksan" userId="3af124f9-b8e7-46e3-9422-21ae1d17ac0b" providerId="ADAL" clId="{820C67BC-A1DE-4D3F-BECF-674878571AF2}" dt="2020-09-30T14:51:28.496" v="3540" actId="478"/>
          <ac:spMkLst>
            <pc:docMk/>
            <pc:sldMk cId="266600961" sldId="301"/>
            <ac:spMk id="2" creationId="{3DF07073-64F1-404F-865F-34D6AA3CD6E5}"/>
          </ac:spMkLst>
        </pc:spChg>
        <pc:spChg chg="del">
          <ac:chgData name="Siniša Vuksan" userId="3af124f9-b8e7-46e3-9422-21ae1d17ac0b" providerId="ADAL" clId="{820C67BC-A1DE-4D3F-BECF-674878571AF2}" dt="2020-09-30T14:51:30.314" v="3541" actId="478"/>
          <ac:spMkLst>
            <pc:docMk/>
            <pc:sldMk cId="266600961" sldId="301"/>
            <ac:spMk id="3" creationId="{6379ECB1-C1B9-4121-9ADC-5A3418241BE2}"/>
          </ac:spMkLst>
        </pc:spChg>
      </pc:sldChg>
      <pc:sldChg chg="addSp delSp modSp add ord delAnim modAnim">
        <pc:chgData name="Siniša Vuksan" userId="3af124f9-b8e7-46e3-9422-21ae1d17ac0b" providerId="ADAL" clId="{820C67BC-A1DE-4D3F-BECF-674878571AF2}" dt="2020-09-30T14:58:38.706" v="3700"/>
        <pc:sldMkLst>
          <pc:docMk/>
          <pc:sldMk cId="1128051647" sldId="302"/>
        </pc:sldMkLst>
        <pc:spChg chg="mod">
          <ac:chgData name="Siniša Vuksan" userId="3af124f9-b8e7-46e3-9422-21ae1d17ac0b" providerId="ADAL" clId="{820C67BC-A1DE-4D3F-BECF-674878571AF2}" dt="2020-09-30T14:46:33.325" v="3393" actId="1076"/>
          <ac:spMkLst>
            <pc:docMk/>
            <pc:sldMk cId="1128051647" sldId="302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48:45.218" v="3530" actId="1076"/>
          <ac:spMkLst>
            <pc:docMk/>
            <pc:sldMk cId="1128051647" sldId="302"/>
            <ac:spMk id="7" creationId="{EBCD8A16-58F1-4969-BD7C-E2F85AFFACF2}"/>
          </ac:spMkLst>
        </pc:spChg>
        <pc:picChg chg="add mod">
          <ac:chgData name="Siniša Vuksan" userId="3af124f9-b8e7-46e3-9422-21ae1d17ac0b" providerId="ADAL" clId="{820C67BC-A1DE-4D3F-BECF-674878571AF2}" dt="2020-09-30T14:46:39.013" v="3395" actId="1076"/>
          <ac:picMkLst>
            <pc:docMk/>
            <pc:sldMk cId="1128051647" sldId="302"/>
            <ac:picMk id="2" creationId="{ACD5B703-BECA-43AC-8D28-3237C10B1A4C}"/>
          </ac:picMkLst>
        </pc:picChg>
        <pc:picChg chg="mod">
          <ac:chgData name="Siniša Vuksan" userId="3af124f9-b8e7-46e3-9422-21ae1d17ac0b" providerId="ADAL" clId="{820C67BC-A1DE-4D3F-BECF-674878571AF2}" dt="2020-09-30T14:46:42.420" v="3396" actId="1076"/>
          <ac:picMkLst>
            <pc:docMk/>
            <pc:sldMk cId="1128051647" sldId="302"/>
            <ac:picMk id="6" creationId="{D2697811-CF0F-4D91-AF85-D796154D602C}"/>
          </ac:picMkLst>
        </pc:picChg>
        <pc:picChg chg="del">
          <ac:chgData name="Siniša Vuksan" userId="3af124f9-b8e7-46e3-9422-21ae1d17ac0b" providerId="ADAL" clId="{820C67BC-A1DE-4D3F-BECF-674878571AF2}" dt="2020-09-30T14:45:56.219" v="3390" actId="478"/>
          <ac:picMkLst>
            <pc:docMk/>
            <pc:sldMk cId="1128051647" sldId="302"/>
            <ac:picMk id="8" creationId="{50ED63DE-6FB3-4161-B54E-90BEC8B424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hyperlink" Target="https://www.e-sfera.hr/dodatni-digitalni-sadrzaji/9277e0c7-9307-4617-825f-8454676c8d8c/assets/audio/02__unit_01_lesson_5_-_a_not_so_usual_job_-_ramona_rodrigues.mp3" TargetMode="Externa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ordwall.net/play/538/447/595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s://www.e-sfera.hr/dodatni-digitalni-sadrzaji/9277e0c7-9307-4617-825f-8454676c8d8c/assets/audio/02__unit_01_lesson_5_-_a_not_so_usual_job_-_ramona_rodrigues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9277e0c7-9307-4617-825f-8454676c8d8c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2355">
            <a:off x="1448837" y="1276122"/>
            <a:ext cx="3217680" cy="4305756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5936" y="2153265"/>
            <a:ext cx="62917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1; All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about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me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788297" y="2802194"/>
            <a:ext cx="5069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Not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so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usual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jobs</a:t>
            </a:r>
            <a:endParaRPr lang="hr-HR" sz="4400" dirty="0"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" y="1514"/>
            <a:ext cx="5129635" cy="6854972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34232" y="109420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books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15!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643" y="2489968"/>
            <a:ext cx="9886714" cy="41021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31933" y="595917"/>
            <a:ext cx="5907424" cy="288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Write at least two sentences about each job. Explain your ideas using 'because’.</a:t>
            </a:r>
            <a:endParaRPr lang="hr-HR" sz="2100" b="1" dirty="0"/>
          </a:p>
          <a:p>
            <a:pPr marL="0" indent="0">
              <a:buNone/>
            </a:pPr>
            <a:r>
              <a:rPr lang="hr-HR" sz="2100" i="1" dirty="0"/>
              <a:t>Napiši najmanje dvije rečenice o svakom od poslova. Prilikom objašnjavanja koristi riječ </a:t>
            </a:r>
            <a:r>
              <a:rPr lang="hr-HR" sz="2100" b="1" dirty="0"/>
              <a:t>BECAUSE </a:t>
            </a:r>
            <a:r>
              <a:rPr lang="hr-HR" sz="2100" i="1" dirty="0"/>
              <a:t>(budući da, jer).</a:t>
            </a:r>
          </a:p>
        </p:txBody>
      </p:sp>
    </p:spTree>
    <p:extLst>
      <p:ext uri="{BB962C8B-B14F-4D97-AF65-F5344CB8AC3E}">
        <p14:creationId xmlns:p14="http://schemas.microsoft.com/office/powerpoint/2010/main" val="275277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D2697811-CF0F-4D91-AF85-D796154D60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29" y="722868"/>
            <a:ext cx="7391400" cy="35164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85FBDFCC-CA19-4E2E-BE45-0145B3745081}"/>
              </a:ext>
            </a:extLst>
          </p:cNvPr>
          <p:cNvSpPr txBox="1">
            <a:spLocks/>
          </p:cNvSpPr>
          <p:nvPr/>
        </p:nvSpPr>
        <p:spPr>
          <a:xfrm>
            <a:off x="7938113" y="1599517"/>
            <a:ext cx="4253887" cy="1947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>
                <a:ea typeface="Cambria" panose="02040503050406030204" pitchFamily="18" charset="0"/>
              </a:rPr>
              <a:t>Who </a:t>
            </a:r>
            <a:r>
              <a:rPr lang="hr-HR" sz="2000" b="1" dirty="0" err="1">
                <a:ea typeface="Cambria" panose="02040503050406030204" pitchFamily="18" charset="0"/>
              </a:rPr>
              <a:t>is</a:t>
            </a:r>
            <a:r>
              <a:rPr lang="hr-HR" sz="2000" b="1" dirty="0">
                <a:ea typeface="Cambria" panose="02040503050406030204" pitchFamily="18" charset="0"/>
              </a:rPr>
              <a:t> a </a:t>
            </a:r>
            <a:r>
              <a:rPr lang="hr-HR" sz="2000" b="1" dirty="0" err="1">
                <a:ea typeface="Cambria" panose="02040503050406030204" pitchFamily="18" charset="0"/>
              </a:rPr>
              <a:t>smokejumper</a:t>
            </a:r>
            <a:r>
              <a:rPr lang="hr-HR" sz="2000" b="1" dirty="0">
                <a:ea typeface="Cambria" panose="02040503050406030204" pitchFamily="18" charset="0"/>
              </a:rPr>
              <a:t>? </a:t>
            </a:r>
            <a:r>
              <a:rPr lang="hr-HR" sz="2000" i="1" dirty="0">
                <a:ea typeface="Cambria" panose="02040503050406030204" pitchFamily="18" charset="0"/>
              </a:rPr>
              <a:t>Tko je to „</a:t>
            </a:r>
            <a:r>
              <a:rPr lang="hr-HR" sz="2000" i="1" dirty="0" err="1">
                <a:ea typeface="Cambria" panose="02040503050406030204" pitchFamily="18" charset="0"/>
              </a:rPr>
              <a:t>smokejumper</a:t>
            </a:r>
            <a:r>
              <a:rPr lang="hr-HR" sz="2000" i="1" dirty="0">
                <a:ea typeface="Cambria" panose="02040503050406030204" pitchFamily="18" charset="0"/>
              </a:rPr>
              <a:t>”?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ea typeface="Cambria" panose="02040503050406030204" pitchFamily="18" charset="0"/>
              </a:rPr>
              <a:t>What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questions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would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you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ask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him</a:t>
            </a:r>
            <a:r>
              <a:rPr lang="hr-HR" sz="2000" b="1" dirty="0">
                <a:ea typeface="Cambria" panose="02040503050406030204" pitchFamily="18" charset="0"/>
              </a:rPr>
              <a:t>/</a:t>
            </a:r>
            <a:r>
              <a:rPr lang="hr-HR" sz="2000" b="1" dirty="0" err="1">
                <a:ea typeface="Cambria" panose="02040503050406030204" pitchFamily="18" charset="0"/>
              </a:rPr>
              <a:t>her</a:t>
            </a:r>
            <a:r>
              <a:rPr lang="hr-HR" sz="2000" b="1" dirty="0">
                <a:ea typeface="Cambria" panose="02040503050406030204" pitchFamily="18" charset="0"/>
              </a:rPr>
              <a:t>? </a:t>
            </a:r>
            <a:r>
              <a:rPr lang="hr-HR" sz="2000" i="1" dirty="0">
                <a:ea typeface="Cambria" panose="02040503050406030204" pitchFamily="18" charset="0"/>
              </a:rPr>
              <a:t>Koja pitanja biste postavili osobi koja se bavi tim zanimanjem?</a:t>
            </a:r>
          </a:p>
          <a:p>
            <a:pPr marL="0" indent="0">
              <a:buNone/>
            </a:pPr>
            <a:endParaRPr lang="hr-HR" sz="1900" b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BCD8A16-58F1-4969-BD7C-E2F85AFFACF2}"/>
              </a:ext>
            </a:extLst>
          </p:cNvPr>
          <p:cNvSpPr txBox="1">
            <a:spLocks/>
          </p:cNvSpPr>
          <p:nvPr/>
        </p:nvSpPr>
        <p:spPr>
          <a:xfrm>
            <a:off x="371707" y="4687677"/>
            <a:ext cx="11733535" cy="3516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ea typeface="Cambria" panose="02040503050406030204" pitchFamily="18" charset="0"/>
              </a:rPr>
              <a:t>Listen to the inter</a:t>
            </a:r>
            <a:r>
              <a:rPr lang="hr-HR" sz="2000" b="1" dirty="0" err="1">
                <a:ea typeface="Cambria" panose="02040503050406030204" pitchFamily="18" charset="0"/>
              </a:rPr>
              <a:t>view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and check if you hear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your questions.</a:t>
            </a:r>
            <a:endParaRPr lang="hr-HR" sz="2000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Poslušaj zvučni zapis na sljedećoj poveznici i provjeri hoćeš li čuti i odgovore na svoja pitanja.</a:t>
            </a:r>
          </a:p>
          <a:p>
            <a:pPr marL="0" indent="0">
              <a:buNone/>
            </a:pPr>
            <a:r>
              <a:rPr lang="hr-HR" sz="1900" dirty="0">
                <a:ea typeface="Cambria" panose="02040503050406030204" pitchFamily="18" charset="0"/>
                <a:hlinkClick r:id="rId5"/>
              </a:rPr>
              <a:t>https://www.e-sfera.hr/dodatni-digitalni-sadrzaji/9277e0c7-9307-4617-825f-8454676c8d8c/assets/audio/02__unit_01_lesson_5_-_a_not_so_usual_job_-_ramona_rodrigues.mp3</a:t>
            </a:r>
            <a:endParaRPr lang="hr-HR" sz="1900" dirty="0"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1900" dirty="0">
              <a:ea typeface="Cambria" panose="02040503050406030204" pitchFamily="18" charset="0"/>
            </a:endParaRPr>
          </a:p>
        </p:txBody>
      </p:sp>
      <p:pic>
        <p:nvPicPr>
          <p:cNvPr id="8" name="06_04_Not_so_usual_jobs_smokejumper">
            <a:hlinkClick r:id="" action="ppaction://media"/>
            <a:extLst>
              <a:ext uri="{FF2B5EF4-FFF2-40B4-BE49-F238E27FC236}">
                <a16:creationId xmlns:a16="http://schemas.microsoft.com/office/drawing/2014/main" id="{50ED63DE-6FB3-4161-B54E-90BEC8B424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44072" y="5021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8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31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BCD8A16-58F1-4969-BD7C-E2F85AFFACF2}"/>
              </a:ext>
            </a:extLst>
          </p:cNvPr>
          <p:cNvSpPr txBox="1">
            <a:spLocks/>
          </p:cNvSpPr>
          <p:nvPr/>
        </p:nvSpPr>
        <p:spPr>
          <a:xfrm>
            <a:off x="432446" y="289976"/>
            <a:ext cx="11320939" cy="3516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ea typeface="Cambria" panose="02040503050406030204" pitchFamily="18" charset="0"/>
              </a:rPr>
              <a:t>Listen to the inter</a:t>
            </a:r>
            <a:r>
              <a:rPr lang="hr-HR" sz="2000" b="1" dirty="0" err="1">
                <a:ea typeface="Cambria" panose="02040503050406030204" pitchFamily="18" charset="0"/>
              </a:rPr>
              <a:t>view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once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again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and </a:t>
            </a:r>
            <a:r>
              <a:rPr lang="hr-HR" sz="2000" b="1" dirty="0" err="1">
                <a:ea typeface="Cambria" panose="02040503050406030204" pitchFamily="18" charset="0"/>
              </a:rPr>
              <a:t>correct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the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sentences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below</a:t>
            </a:r>
            <a:r>
              <a:rPr lang="en-US" sz="2000" b="1" dirty="0">
                <a:ea typeface="Cambria" panose="02040503050406030204" pitchFamily="18" charset="0"/>
              </a:rPr>
              <a:t>.</a:t>
            </a:r>
            <a:endParaRPr lang="hr-HR" sz="2000" i="1" dirty="0"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Poslušaj zvučni zapis na sljedećoj poveznici još jednom i ispravi rečenice ispod.</a:t>
            </a:r>
          </a:p>
          <a:p>
            <a:pPr marL="0" indent="0">
              <a:buNone/>
            </a:pPr>
            <a:r>
              <a:rPr lang="hr-HR" sz="1900" dirty="0">
                <a:ea typeface="Cambria" panose="02040503050406030204" pitchFamily="18" charset="0"/>
                <a:hlinkClick r:id="rId4"/>
              </a:rPr>
              <a:t>https://www.e-sfera.hr/dodatni-digitalni-sadrzaji/9277e0c7-9307-4617-825f-8454676c8d8c/assets/audio/02__unit_01_lesson_5_-_a_not_so_usual_job_-_ramona_rodrigues.mp3</a:t>
            </a:r>
            <a:endParaRPr lang="hr-HR" sz="1900" dirty="0"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1900" dirty="0">
              <a:ea typeface="Cambria" panose="02040503050406030204" pitchFamily="18" charset="0"/>
            </a:endParaRPr>
          </a:p>
        </p:txBody>
      </p:sp>
      <p:pic>
        <p:nvPicPr>
          <p:cNvPr id="8" name="06_04_Not_so_usual_jobs_smokejumper">
            <a:hlinkClick r:id="" action="ppaction://media"/>
            <a:extLst>
              <a:ext uri="{FF2B5EF4-FFF2-40B4-BE49-F238E27FC236}">
                <a16:creationId xmlns:a16="http://schemas.microsoft.com/office/drawing/2014/main" id="{50ED63DE-6FB3-4161-B54E-90BEC8B424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81036" y="483108"/>
            <a:ext cx="609600" cy="60960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951289EA-7177-4763-8764-614338C922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446" y="2114550"/>
            <a:ext cx="5381625" cy="26289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DCBB60C-3CA9-4D80-86A2-FB687EF274BE}"/>
              </a:ext>
            </a:extLst>
          </p:cNvPr>
          <p:cNvSpPr txBox="1">
            <a:spLocks/>
          </p:cNvSpPr>
          <p:nvPr/>
        </p:nvSpPr>
        <p:spPr>
          <a:xfrm>
            <a:off x="6189718" y="2377535"/>
            <a:ext cx="5792235" cy="3794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1 A smokejumper fights fires in remote places.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2 Ramona doesn’t fly an aeroplane. She jumps from it using a parachute.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3 She needs special firefighter equipment.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4 Smokejumpers don’t get burnt.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5 They must be fit, well-trained, calm and brave.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FEB4C0F-C154-4E99-B2FC-E6A82FB8BA30}"/>
              </a:ext>
            </a:extLst>
          </p:cNvPr>
          <p:cNvSpPr txBox="1">
            <a:spLocks/>
          </p:cNvSpPr>
          <p:nvPr/>
        </p:nvSpPr>
        <p:spPr>
          <a:xfrm>
            <a:off x="3168824" y="5243890"/>
            <a:ext cx="5290493" cy="928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Naučeno možeš uvježbati na sljedećoj poveznici:</a:t>
            </a:r>
          </a:p>
          <a:p>
            <a:pPr marL="0" indent="0">
              <a:buNone/>
            </a:pPr>
            <a:r>
              <a:rPr lang="hr-HR" sz="2000" dirty="0">
                <a:hlinkClick r:id="rId7"/>
              </a:rPr>
              <a:t>https://wordwall.net/play/538/447/595</a:t>
            </a:r>
            <a:endParaRPr lang="hr-HR" sz="1900" dirty="0"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70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31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10" grpId="0" build="p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D2697811-CF0F-4D91-AF85-D796154D6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42" y="632417"/>
            <a:ext cx="4173299" cy="35164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85FBDFCC-CA19-4E2E-BE45-0145B3745081}"/>
              </a:ext>
            </a:extLst>
          </p:cNvPr>
          <p:cNvSpPr txBox="1">
            <a:spLocks/>
          </p:cNvSpPr>
          <p:nvPr/>
        </p:nvSpPr>
        <p:spPr>
          <a:xfrm>
            <a:off x="5040677" y="310543"/>
            <a:ext cx="6912624" cy="19474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ea typeface="Cambria" panose="02040503050406030204" pitchFamily="18" charset="0"/>
              </a:rPr>
              <a:t>What's good about Ramona’s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job? What's bad about it?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Would you like to be a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smokejumper?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Why?/Why not?</a:t>
            </a:r>
            <a:endParaRPr lang="hr-HR" sz="2000" b="1" dirty="0"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b="1" dirty="0" err="1">
                <a:ea typeface="Cambria" panose="02040503050406030204" pitchFamily="18" charset="0"/>
              </a:rPr>
              <a:t>Write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about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Ramona's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job</a:t>
            </a:r>
            <a:r>
              <a:rPr lang="hr-HR" sz="2000" b="1" dirty="0"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Koja je pozitivna, a koja loša strana </a:t>
            </a:r>
            <a:r>
              <a:rPr lang="hr-HR" sz="2000" i="1" dirty="0" err="1">
                <a:ea typeface="Cambria" panose="02040503050406030204" pitchFamily="18" charset="0"/>
              </a:rPr>
              <a:t>Ramoninog</a:t>
            </a:r>
            <a:r>
              <a:rPr lang="hr-HR" sz="2000" i="1" dirty="0">
                <a:ea typeface="Cambria" panose="02040503050406030204" pitchFamily="18" charset="0"/>
              </a:rPr>
              <a:t> posla? Bi li ti želio biti „</a:t>
            </a:r>
            <a:r>
              <a:rPr lang="hr-HR" sz="2000" i="1" dirty="0" err="1">
                <a:ea typeface="Cambria" panose="02040503050406030204" pitchFamily="18" charset="0"/>
              </a:rPr>
              <a:t>smokejumper</a:t>
            </a:r>
            <a:r>
              <a:rPr lang="hr-HR" sz="2000" i="1" dirty="0">
                <a:ea typeface="Cambria" panose="02040503050406030204" pitchFamily="18" charset="0"/>
              </a:rPr>
              <a:t>”? Zašto? Zašto ne?</a:t>
            </a:r>
          </a:p>
          <a:p>
            <a:pPr marL="0" indent="0">
              <a:buNone/>
            </a:pPr>
            <a:r>
              <a:rPr lang="hr-HR" sz="2000" i="1" dirty="0">
                <a:ea typeface="Cambria" panose="02040503050406030204" pitchFamily="18" charset="0"/>
              </a:rPr>
              <a:t>Napiši nekoliko rečenica o njezinom poslu!</a:t>
            </a:r>
            <a:endParaRPr lang="hr-HR" sz="1900" i="1" dirty="0">
              <a:ea typeface="Cambria" panose="02040503050406030204" pitchFamily="18" charset="0"/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BCD8A16-58F1-4969-BD7C-E2F85AFFACF2}"/>
              </a:ext>
            </a:extLst>
          </p:cNvPr>
          <p:cNvSpPr txBox="1">
            <a:spLocks/>
          </p:cNvSpPr>
          <p:nvPr/>
        </p:nvSpPr>
        <p:spPr>
          <a:xfrm>
            <a:off x="360690" y="5337672"/>
            <a:ext cx="11733535" cy="3516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>
                <a:ea typeface="Cambria" panose="02040503050406030204" pitchFamily="18" charset="0"/>
              </a:rPr>
              <a:t>Think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about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thse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jobs</a:t>
            </a:r>
            <a:r>
              <a:rPr lang="hr-HR" sz="2000" b="1" dirty="0">
                <a:ea typeface="Cambria" panose="02040503050406030204" pitchFamily="18" charset="0"/>
              </a:rPr>
              <a:t>: </a:t>
            </a:r>
            <a:r>
              <a:rPr lang="hr-HR" sz="2000" b="1" dirty="0" err="1">
                <a:ea typeface="Cambria" panose="02040503050406030204" pitchFamily="18" charset="0"/>
              </a:rPr>
              <a:t>bicycle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fisher</a:t>
            </a:r>
            <a:r>
              <a:rPr lang="hr-HR" sz="2000" b="1" dirty="0">
                <a:ea typeface="Cambria" panose="02040503050406030204" pitchFamily="18" charset="0"/>
              </a:rPr>
              <a:t>, car plate </a:t>
            </a:r>
            <a:r>
              <a:rPr lang="hr-HR" sz="2000" b="1" dirty="0" err="1">
                <a:ea typeface="Cambria" panose="02040503050406030204" pitchFamily="18" charset="0"/>
              </a:rPr>
              <a:t>blocker</a:t>
            </a:r>
            <a:r>
              <a:rPr lang="hr-HR" sz="2000" b="1" dirty="0">
                <a:ea typeface="Cambria" panose="02040503050406030204" pitchFamily="18" charset="0"/>
              </a:rPr>
              <a:t>, </a:t>
            </a:r>
            <a:r>
              <a:rPr lang="hr-HR" sz="2000" b="1" dirty="0" err="1">
                <a:ea typeface="Cambria" panose="02040503050406030204" pitchFamily="18" charset="0"/>
              </a:rPr>
              <a:t>teddy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bear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doctor</a:t>
            </a:r>
            <a:r>
              <a:rPr lang="hr-HR" sz="2000" b="1" dirty="0">
                <a:ea typeface="Cambria" panose="02040503050406030204" pitchFamily="18" charset="0"/>
              </a:rPr>
              <a:t>, </a:t>
            </a:r>
            <a:r>
              <a:rPr lang="hr-HR" sz="2000" b="1" dirty="0" err="1">
                <a:ea typeface="Cambria" panose="02040503050406030204" pitchFamily="18" charset="0"/>
              </a:rPr>
              <a:t>train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stuffer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and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island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hr-HR" sz="2000" b="1" dirty="0" err="1">
                <a:ea typeface="Cambria" panose="02040503050406030204" pitchFamily="18" charset="0"/>
              </a:rPr>
              <a:t>caretaker</a:t>
            </a:r>
            <a:r>
              <a:rPr lang="hr-HR" sz="2000" b="1" dirty="0">
                <a:ea typeface="Cambria" panose="02040503050406030204" pitchFamily="18" charset="0"/>
              </a:rPr>
              <a:t>.</a:t>
            </a:r>
            <a:endParaRPr lang="hr-HR" sz="2000" i="1" dirty="0"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hr-HR" sz="2000" i="1" dirty="0">
                <a:ea typeface="Cambria" panose="02040503050406030204" pitchFamily="18" charset="0"/>
              </a:rPr>
              <a:t>Razmisli o gore navedenim zanimanjima. Što ti ljudi rade?</a:t>
            </a:r>
            <a:endParaRPr lang="hr-HR" sz="1900" dirty="0"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1900" dirty="0">
              <a:ea typeface="Cambria" panose="02040503050406030204" pitchFamily="18" charset="0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ACD5B703-BECA-43AC-8D28-3237C10B1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948" y="2257991"/>
            <a:ext cx="49720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05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2AF3F46D-1885-4F99-A383-C4EDF7FD19B6}"/>
              </a:ext>
            </a:extLst>
          </p:cNvPr>
          <p:cNvSpPr txBox="1">
            <a:spLocks/>
          </p:cNvSpPr>
          <p:nvPr/>
        </p:nvSpPr>
        <p:spPr>
          <a:xfrm>
            <a:off x="780360" y="2088821"/>
            <a:ext cx="10631277" cy="5073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2"/>
              </a:rPr>
              <a:t>https://www.e-sfera.hr/dodatni-digitalni-sadrzaji/9277e0c7-9307-4617-825f-8454676c8d8c/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Unusual jobs around the world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sljedećoj poveznici.</a:t>
            </a:r>
          </a:p>
          <a:p>
            <a:pPr marL="0" indent="0" algn="ctr">
              <a:buNone/>
            </a:pPr>
            <a:r>
              <a:rPr lang="hr-HR" sz="2000" i="1" dirty="0"/>
              <a:t>Saznaj kakva su to zanimanja </a:t>
            </a:r>
            <a:br>
              <a:rPr lang="hr-HR" sz="2000" i="1" dirty="0"/>
            </a:br>
            <a:r>
              <a:rPr lang="en-US" sz="2000" b="1" dirty="0"/>
              <a:t>bicycle fisher, car plate blocker, teddy bear doctor, train stuffer </a:t>
            </a:r>
            <a:r>
              <a:rPr lang="hr-HR" sz="2000" i="1" dirty="0"/>
              <a:t>i</a:t>
            </a:r>
            <a:r>
              <a:rPr lang="en-US" sz="2000" b="1" dirty="0"/>
              <a:t> island caretaker</a:t>
            </a:r>
            <a:r>
              <a:rPr lang="hr-HR" sz="2000" b="1" dirty="0"/>
              <a:t>, </a:t>
            </a:r>
            <a:br>
              <a:rPr lang="hr-HR" sz="2000" b="1" dirty="0"/>
            </a:br>
            <a:r>
              <a:rPr lang="hr-HR" sz="2000" i="1" dirty="0"/>
              <a:t>te odgovori na pitanja ispod tekstova u svoju bilježnicu.</a:t>
            </a:r>
            <a:endParaRPr lang="hr-HR" sz="2000" b="1" dirty="0"/>
          </a:p>
        </p:txBody>
      </p:sp>
      <p:pic>
        <p:nvPicPr>
          <p:cNvPr id="1026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83821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41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99D698D-7B4F-4753-8983-15A0086F8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1881" y="1437085"/>
            <a:ext cx="10328238" cy="39838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What would you like to do when you grow up?</a:t>
            </a:r>
            <a:br>
              <a:rPr lang="hr-HR" sz="2000" b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Što bi želio raditi kad odrasteš?</a:t>
            </a:r>
            <a:endParaRPr lang="en-US" sz="2000" b="1" dirty="0"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What would you like to be when you grow up?</a:t>
            </a:r>
            <a:br>
              <a:rPr lang="hr-HR" sz="2000" b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Kojim zanimanjem bi se htio baviti kad odrasteš?</a:t>
            </a:r>
            <a:endParaRPr lang="en-US" sz="2000" b="1" dirty="0"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Which jobs seem interesting to you? </a:t>
            </a:r>
            <a:br>
              <a:rPr lang="hr-HR" sz="2000" b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Koji poslovi ti se čine zanimljivima?</a:t>
            </a:r>
          </a:p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What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would you never like to do when you grow up?</a:t>
            </a:r>
            <a:br>
              <a:rPr lang="hr-HR" sz="2000" b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Što nikad ne bi želio raditi kad odrasteš?</a:t>
            </a:r>
            <a:endParaRPr lang="en-US" sz="2000" b="1" dirty="0"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Do you like dangerous jobs/jobs in which you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always have to learn new things/jobs in which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every day looks the same?</a:t>
            </a:r>
            <a:br>
              <a:rPr lang="hr-HR" sz="2000" b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Voliš li opasne poslove/poslove u kojima uvijek moraš učiti nešto novo/poslove kod kojih je svaki dan jednak?</a:t>
            </a:r>
            <a:endParaRPr lang="hr-HR" sz="2100" i="1" dirty="0"/>
          </a:p>
        </p:txBody>
      </p:sp>
    </p:spTree>
    <p:extLst>
      <p:ext uri="{BB962C8B-B14F-4D97-AF65-F5344CB8AC3E}">
        <p14:creationId xmlns:p14="http://schemas.microsoft.com/office/powerpoint/2010/main" val="151329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" y="0"/>
            <a:ext cx="5129635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34232" y="109420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books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14!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90" y="3606211"/>
            <a:ext cx="11604619" cy="27420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31933" y="1985208"/>
            <a:ext cx="6898485" cy="288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What</a:t>
            </a:r>
            <a:r>
              <a:rPr lang="hr-HR" sz="2100" b="1" dirty="0"/>
              <a:t> are </a:t>
            </a:r>
            <a:r>
              <a:rPr lang="hr-HR" sz="2100" b="1" dirty="0" err="1"/>
              <a:t>you</a:t>
            </a:r>
            <a:r>
              <a:rPr lang="hr-HR" sz="2100" b="1" dirty="0"/>
              <a:t> most </a:t>
            </a:r>
            <a:r>
              <a:rPr lang="hr-HR" sz="2100" b="1" dirty="0" err="1"/>
              <a:t>interested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?</a:t>
            </a:r>
          </a:p>
          <a:p>
            <a:pPr marL="0" indent="0">
              <a:buNone/>
            </a:pPr>
            <a:r>
              <a:rPr lang="hr-HR" sz="2100" i="1" dirty="0"/>
              <a:t>Što od navedenoga te najviše zanima?</a:t>
            </a:r>
          </a:p>
          <a:p>
            <a:pPr marL="0" indent="0">
              <a:buNone/>
            </a:pPr>
            <a:r>
              <a:rPr lang="hr-HR" sz="2100" i="1" dirty="0"/>
              <a:t>Sjeti se nekih zanimanja povezanih s ovim riječima i fotografijama.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63" y="3008174"/>
            <a:ext cx="3473274" cy="27420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1158963" y="539345"/>
            <a:ext cx="3473274" cy="2560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What</a:t>
            </a:r>
            <a:r>
              <a:rPr lang="hr-HR" sz="2100" b="1" dirty="0"/>
              <a:t> do </a:t>
            </a:r>
            <a:r>
              <a:rPr lang="hr-HR" sz="2100" b="1" dirty="0" err="1"/>
              <a:t>you</a:t>
            </a:r>
            <a:r>
              <a:rPr lang="hr-HR" sz="2100" b="1" dirty="0"/>
              <a:t> </a:t>
            </a:r>
            <a:r>
              <a:rPr lang="hr-HR" sz="2100" b="1" dirty="0" err="1"/>
              <a:t>think</a:t>
            </a:r>
            <a:r>
              <a:rPr lang="hr-HR" sz="2100" b="1" dirty="0"/>
              <a:t>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people</a:t>
            </a:r>
            <a:r>
              <a:rPr lang="hr-HR" sz="2100" b="1" dirty="0"/>
              <a:t> do? </a:t>
            </a:r>
            <a:r>
              <a:rPr lang="hr-HR" sz="2100" b="1" dirty="0" err="1"/>
              <a:t>Write</a:t>
            </a:r>
            <a:r>
              <a:rPr lang="hr-HR" sz="2100" b="1" dirty="0"/>
              <a:t> a sentence </a:t>
            </a:r>
            <a:r>
              <a:rPr lang="hr-HR" sz="2100" b="1" dirty="0" err="1"/>
              <a:t>about</a:t>
            </a:r>
            <a:r>
              <a:rPr lang="hr-HR" sz="2100" b="1" dirty="0"/>
              <a:t> </a:t>
            </a:r>
            <a:r>
              <a:rPr lang="hr-HR" sz="2100" b="1" dirty="0" err="1"/>
              <a:t>each</a:t>
            </a:r>
            <a:r>
              <a:rPr lang="hr-HR" sz="2100" b="1" dirty="0"/>
              <a:t> </a:t>
            </a:r>
            <a:r>
              <a:rPr lang="hr-HR" sz="2100" b="1" dirty="0" err="1"/>
              <a:t>job</a:t>
            </a:r>
            <a:r>
              <a:rPr lang="hr-HR" sz="2100" b="1" dirty="0"/>
              <a:t>.</a:t>
            </a:r>
          </a:p>
          <a:p>
            <a:pPr marL="0" indent="0">
              <a:buNone/>
            </a:pPr>
            <a:r>
              <a:rPr lang="hr-HR" sz="2100" i="1" dirty="0"/>
              <a:t>Što misliš da ovi ljudi rade? Zapiši rečenicu o svakom od zanimanja bez gledanja u udžbenik.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FE50192-59A4-4948-9D86-C3EB5523A672}"/>
              </a:ext>
            </a:extLst>
          </p:cNvPr>
          <p:cNvSpPr txBox="1">
            <a:spLocks/>
          </p:cNvSpPr>
          <p:nvPr/>
        </p:nvSpPr>
        <p:spPr>
          <a:xfrm>
            <a:off x="7072829" y="495277"/>
            <a:ext cx="4133846" cy="1415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Ova pojašnjenja bi ti mogla pomoći.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965AB8E-C7AC-4033-9D69-D174328A0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677" y="837160"/>
            <a:ext cx="4232998" cy="576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6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060" y="102859"/>
            <a:ext cx="6084743" cy="66522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150649" y="240411"/>
            <a:ext cx="5491867" cy="2560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the texts and check your ideas.</a:t>
            </a:r>
            <a:endParaRPr lang="hr-HR" sz="2100" b="1" dirty="0"/>
          </a:p>
          <a:p>
            <a:pPr marL="0" indent="0">
              <a:buNone/>
            </a:pPr>
            <a:r>
              <a:rPr lang="hr-HR" sz="2100" i="1" dirty="0"/>
              <a:t>Pročitaj tekst. Jesi li bio u pravu?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C694C1D-87A8-46BD-A799-5EE84846B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94" y="5162550"/>
            <a:ext cx="5210175" cy="169545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6B6F61C-23D3-4BCA-A886-9E03FF406142}"/>
              </a:ext>
            </a:extLst>
          </p:cNvPr>
          <p:cNvSpPr txBox="1">
            <a:spLocks/>
          </p:cNvSpPr>
          <p:nvPr/>
        </p:nvSpPr>
        <p:spPr>
          <a:xfrm>
            <a:off x="150649" y="1185460"/>
            <a:ext cx="6614065" cy="397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Prepoznaješ li sve riječi iz teksta?</a:t>
            </a:r>
          </a:p>
          <a:p>
            <a:pPr marL="0" indent="0">
              <a:buNone/>
            </a:pPr>
            <a:r>
              <a:rPr lang="hr-HR" sz="2000" b="1" dirty="0" err="1"/>
              <a:t>stunt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crash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fight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crowded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deliver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disabled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sales</a:t>
            </a: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8A796A8-62DE-41EF-A5B4-1FE2570FBFD0}"/>
              </a:ext>
            </a:extLst>
          </p:cNvPr>
          <p:cNvSpPr txBox="1">
            <a:spLocks/>
          </p:cNvSpPr>
          <p:nvPr/>
        </p:nvSpPr>
        <p:spPr>
          <a:xfrm>
            <a:off x="1610074" y="1992989"/>
            <a:ext cx="4647508" cy="4296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akrobacija</a:t>
            </a:r>
          </a:p>
          <a:p>
            <a:pPr marL="0" indent="0">
              <a:buNone/>
            </a:pPr>
            <a:r>
              <a:rPr lang="hr-HR" sz="2000" i="1" dirty="0"/>
              <a:t>sudariti se</a:t>
            </a:r>
          </a:p>
          <a:p>
            <a:pPr marL="0" indent="0">
              <a:buNone/>
            </a:pPr>
            <a:r>
              <a:rPr lang="hr-HR" sz="2000" i="1" dirty="0"/>
              <a:t>boriti se</a:t>
            </a:r>
          </a:p>
          <a:p>
            <a:pPr marL="0" indent="0">
              <a:buNone/>
            </a:pPr>
            <a:r>
              <a:rPr lang="hr-HR" sz="2000" i="1" dirty="0"/>
              <a:t>krcato</a:t>
            </a:r>
          </a:p>
          <a:p>
            <a:pPr marL="0" indent="0">
              <a:buNone/>
            </a:pPr>
            <a:r>
              <a:rPr lang="hr-HR" sz="2000" i="1" dirty="0"/>
              <a:t>dostaviti</a:t>
            </a:r>
          </a:p>
          <a:p>
            <a:pPr marL="0" indent="0">
              <a:buNone/>
            </a:pPr>
            <a:r>
              <a:rPr lang="hr-HR" sz="2000" i="1" dirty="0"/>
              <a:t>invalid</a:t>
            </a:r>
          </a:p>
          <a:p>
            <a:pPr marL="0" indent="0">
              <a:buNone/>
            </a:pPr>
            <a:r>
              <a:rPr lang="hr-HR" sz="2000" i="1" dirty="0"/>
              <a:t>rasprodaja</a:t>
            </a:r>
          </a:p>
        </p:txBody>
      </p:sp>
    </p:spTree>
    <p:extLst>
      <p:ext uri="{BB962C8B-B14F-4D97-AF65-F5344CB8AC3E}">
        <p14:creationId xmlns:p14="http://schemas.microsoft.com/office/powerpoint/2010/main" val="201238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150649" y="240411"/>
            <a:ext cx="11813669" cy="850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Which</a:t>
            </a:r>
            <a:r>
              <a:rPr lang="hr-HR" sz="2100" b="1" dirty="0"/>
              <a:t> </a:t>
            </a:r>
            <a:r>
              <a:rPr lang="hr-HR" sz="2100" b="1" dirty="0" err="1"/>
              <a:t>of</a:t>
            </a:r>
            <a:r>
              <a:rPr lang="hr-HR" sz="2100" b="1" dirty="0"/>
              <a:t>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jobs</a:t>
            </a:r>
            <a:r>
              <a:rPr lang="hr-HR" sz="2100" b="1" dirty="0"/>
              <a:t> </a:t>
            </a:r>
            <a:r>
              <a:rPr lang="hr-HR" sz="2100" b="1" dirty="0" err="1"/>
              <a:t>is</a:t>
            </a:r>
            <a:r>
              <a:rPr lang="hr-HR" sz="2100" b="1" dirty="0"/>
              <a:t> </a:t>
            </a:r>
            <a:r>
              <a:rPr lang="hr-HR" sz="2100" b="1" dirty="0" err="1"/>
              <a:t>dangerous</a:t>
            </a:r>
            <a:r>
              <a:rPr lang="hr-HR" sz="2100" b="1" dirty="0"/>
              <a:t>/</a:t>
            </a:r>
            <a:r>
              <a:rPr lang="hr-HR" sz="2100" b="1" dirty="0" err="1"/>
              <a:t>boring</a:t>
            </a:r>
            <a:r>
              <a:rPr lang="hr-HR" sz="2100" b="1" dirty="0"/>
              <a:t>…? </a:t>
            </a:r>
            <a:r>
              <a:rPr lang="hr-HR" sz="2100" b="1" dirty="0" err="1"/>
              <a:t>What</a:t>
            </a:r>
            <a:r>
              <a:rPr lang="hr-HR" sz="2100" b="1" dirty="0"/>
              <a:t> are </a:t>
            </a:r>
            <a:r>
              <a:rPr lang="hr-HR" sz="2100" b="1" dirty="0" err="1"/>
              <a:t>people</a:t>
            </a:r>
            <a:r>
              <a:rPr lang="hr-HR" sz="2100" b="1" dirty="0"/>
              <a:t> </a:t>
            </a:r>
            <a:r>
              <a:rPr lang="hr-HR" sz="2100" b="1" dirty="0" err="1"/>
              <a:t>who</a:t>
            </a:r>
            <a:r>
              <a:rPr lang="hr-HR" sz="2100" b="1" dirty="0"/>
              <a:t> do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jobs</a:t>
            </a:r>
            <a:r>
              <a:rPr lang="hr-HR" sz="2100" b="1" dirty="0"/>
              <a:t> </a:t>
            </a:r>
            <a:r>
              <a:rPr lang="hr-HR" sz="2100" b="1" dirty="0" err="1"/>
              <a:t>like</a:t>
            </a:r>
            <a:r>
              <a:rPr lang="hr-HR" sz="2100" b="1" dirty="0"/>
              <a:t>?</a:t>
            </a:r>
          </a:p>
          <a:p>
            <a:pPr marL="0" indent="0">
              <a:buNone/>
            </a:pPr>
            <a:r>
              <a:rPr lang="hr-HR" sz="2100" i="1" dirty="0"/>
              <a:t>Koji je od ovih poslova opasan/dosadan? Kakvi su ljudi koji se bave tim poslovima?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7D3EE10-74DD-4B48-82CD-FBD83E43A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863" y="1176845"/>
            <a:ext cx="9450273" cy="28114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C9C01C0-34D1-4198-A489-5CE71B56E98D}"/>
              </a:ext>
            </a:extLst>
          </p:cNvPr>
          <p:cNvSpPr txBox="1">
            <a:spLocks/>
          </p:cNvSpPr>
          <p:nvPr/>
        </p:nvSpPr>
        <p:spPr>
          <a:xfrm>
            <a:off x="150650" y="4259166"/>
            <a:ext cx="4795924" cy="2598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Prepoznaješ li sve riječi?</a:t>
            </a:r>
          </a:p>
          <a:p>
            <a:pPr marL="0" indent="0">
              <a:buNone/>
            </a:pPr>
            <a:r>
              <a:rPr lang="hr-HR" sz="2000" b="1" dirty="0" err="1"/>
              <a:t>well-paid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tiring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rude</a:t>
            </a:r>
          </a:p>
          <a:p>
            <a:pPr marL="0" indent="0">
              <a:buNone/>
            </a:pPr>
            <a:r>
              <a:rPr lang="hr-HR" sz="2000" b="1" dirty="0" err="1"/>
              <a:t>patient</a:t>
            </a:r>
            <a:endParaRPr lang="hr-HR" sz="2000" b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08B2559-22D4-4E3D-A684-59CE8526DC68}"/>
              </a:ext>
            </a:extLst>
          </p:cNvPr>
          <p:cNvSpPr txBox="1">
            <a:spLocks/>
          </p:cNvSpPr>
          <p:nvPr/>
        </p:nvSpPr>
        <p:spPr>
          <a:xfrm>
            <a:off x="3690375" y="5063282"/>
            <a:ext cx="1088614" cy="1601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clumsy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kind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brave</a:t>
            </a:r>
          </a:p>
          <a:p>
            <a:pPr marL="0" indent="0">
              <a:buNone/>
            </a:pPr>
            <a:r>
              <a:rPr lang="hr-HR" sz="2000" b="1" dirty="0" err="1"/>
              <a:t>honest</a:t>
            </a:r>
            <a:endParaRPr lang="hr-HR" sz="2000" b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33607A3-142F-45DD-8E49-E8E685C7E2CC}"/>
              </a:ext>
            </a:extLst>
          </p:cNvPr>
          <p:cNvSpPr txBox="1">
            <a:spLocks/>
          </p:cNvSpPr>
          <p:nvPr/>
        </p:nvSpPr>
        <p:spPr>
          <a:xfrm>
            <a:off x="7245427" y="4376787"/>
            <a:ext cx="1688450" cy="236358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responsible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calm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well-trained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cowardly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cheerful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chatty</a:t>
            </a:r>
            <a:endParaRPr lang="hr-HR" sz="2000" b="1" dirty="0"/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B2CD01F-84FA-4AF0-801E-EE5404145DE0}"/>
              </a:ext>
            </a:extLst>
          </p:cNvPr>
          <p:cNvSpPr txBox="1">
            <a:spLocks/>
          </p:cNvSpPr>
          <p:nvPr/>
        </p:nvSpPr>
        <p:spPr>
          <a:xfrm>
            <a:off x="1514504" y="5060385"/>
            <a:ext cx="2198852" cy="1601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dobro plaćen</a:t>
            </a:r>
          </a:p>
          <a:p>
            <a:pPr marL="0" indent="0">
              <a:buNone/>
            </a:pPr>
            <a:r>
              <a:rPr lang="hr-HR" sz="2000" i="1" dirty="0"/>
              <a:t>zamoran</a:t>
            </a:r>
          </a:p>
          <a:p>
            <a:pPr marL="0" indent="0">
              <a:buNone/>
            </a:pPr>
            <a:r>
              <a:rPr lang="hr-HR" sz="2000" i="1" dirty="0"/>
              <a:t>nepristojan</a:t>
            </a:r>
          </a:p>
          <a:p>
            <a:pPr marL="0" indent="0">
              <a:buNone/>
            </a:pPr>
            <a:r>
              <a:rPr lang="hr-HR" sz="2000" i="1" dirty="0"/>
              <a:t>strpljiv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3EC505F-9822-447C-B8BD-1B77ECDE86F2}"/>
              </a:ext>
            </a:extLst>
          </p:cNvPr>
          <p:cNvSpPr txBox="1">
            <a:spLocks/>
          </p:cNvSpPr>
          <p:nvPr/>
        </p:nvSpPr>
        <p:spPr>
          <a:xfrm>
            <a:off x="4912783" y="5060385"/>
            <a:ext cx="2198852" cy="1601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nespretan</a:t>
            </a:r>
          </a:p>
          <a:p>
            <a:pPr marL="0" indent="0">
              <a:buNone/>
            </a:pPr>
            <a:r>
              <a:rPr lang="hr-HR" sz="2000" i="1" dirty="0"/>
              <a:t>ljubazan</a:t>
            </a:r>
          </a:p>
          <a:p>
            <a:pPr marL="0" indent="0">
              <a:buNone/>
            </a:pPr>
            <a:r>
              <a:rPr lang="hr-HR" sz="2000" i="1" dirty="0"/>
              <a:t>hrabar</a:t>
            </a:r>
          </a:p>
          <a:p>
            <a:pPr marL="0" indent="0">
              <a:buNone/>
            </a:pPr>
            <a:r>
              <a:rPr lang="hr-HR" sz="2000" i="1" dirty="0"/>
              <a:t>pošten, iskren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6107A52-D6B0-4FD1-B98E-2F68C374BFFE}"/>
              </a:ext>
            </a:extLst>
          </p:cNvPr>
          <p:cNvSpPr txBox="1">
            <a:spLocks/>
          </p:cNvSpPr>
          <p:nvPr/>
        </p:nvSpPr>
        <p:spPr>
          <a:xfrm>
            <a:off x="8933876" y="4376787"/>
            <a:ext cx="2239645" cy="22916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odgovoran</a:t>
            </a:r>
          </a:p>
          <a:p>
            <a:pPr marL="0" indent="0">
              <a:buNone/>
            </a:pPr>
            <a:r>
              <a:rPr lang="hr-HR" sz="2000" i="1" dirty="0"/>
              <a:t>miran</a:t>
            </a:r>
          </a:p>
          <a:p>
            <a:pPr marL="0" indent="0">
              <a:buNone/>
            </a:pPr>
            <a:r>
              <a:rPr lang="hr-HR" sz="2000" i="1" dirty="0"/>
              <a:t>dobro pripremljen</a:t>
            </a:r>
          </a:p>
          <a:p>
            <a:pPr marL="0" indent="0">
              <a:buNone/>
            </a:pPr>
            <a:r>
              <a:rPr lang="hr-HR" sz="2000" i="1" dirty="0"/>
              <a:t>kukavički</a:t>
            </a:r>
          </a:p>
          <a:p>
            <a:pPr marL="0" indent="0">
              <a:buNone/>
            </a:pPr>
            <a:r>
              <a:rPr lang="hr-HR" sz="2000" i="1" dirty="0"/>
              <a:t>veseo</a:t>
            </a:r>
          </a:p>
          <a:p>
            <a:pPr marL="0" indent="0">
              <a:buNone/>
            </a:pPr>
            <a:r>
              <a:rPr lang="hr-HR" sz="2000" i="1" dirty="0"/>
              <a:t>brbljav</a:t>
            </a:r>
          </a:p>
        </p:txBody>
      </p:sp>
    </p:spTree>
    <p:extLst>
      <p:ext uri="{BB962C8B-B14F-4D97-AF65-F5344CB8AC3E}">
        <p14:creationId xmlns:p14="http://schemas.microsoft.com/office/powerpoint/2010/main" val="318223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 build="p"/>
      <p:bldP spid="14" grpId="0" build="p"/>
      <p:bldP spid="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7E6A656-4BB7-46A4-8C5B-DD7752CCD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20"/>
            <a:ext cx="5122620" cy="683016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0D4AB01-B963-41A3-8A54-65A5DDE37614}"/>
              </a:ext>
            </a:extLst>
          </p:cNvPr>
          <p:cNvSpPr txBox="1">
            <a:spLocks/>
          </p:cNvSpPr>
          <p:nvPr/>
        </p:nvSpPr>
        <p:spPr>
          <a:xfrm>
            <a:off x="5122620" y="128199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B16BC4B-D5C2-44A0-9246-0EBAE8E0E2D0}"/>
              </a:ext>
            </a:extLst>
          </p:cNvPr>
          <p:cNvSpPr txBox="1">
            <a:spLocks/>
          </p:cNvSpPr>
          <p:nvPr/>
        </p:nvSpPr>
        <p:spPr>
          <a:xfrm>
            <a:off x="5122620" y="506790"/>
            <a:ext cx="6589254" cy="1563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>
                <a:ea typeface="Cambria" panose="02040503050406030204" pitchFamily="18" charset="0"/>
              </a:rPr>
              <a:t>In </a:t>
            </a:r>
            <a:r>
              <a:rPr lang="hr-HR" sz="1900" b="1" dirty="0" err="1">
                <a:ea typeface="Cambria" panose="02040503050406030204" pitchFamily="18" charset="0"/>
              </a:rPr>
              <a:t>task</a:t>
            </a:r>
            <a:r>
              <a:rPr lang="hr-HR" sz="1900" b="1" dirty="0">
                <a:ea typeface="Cambria" panose="02040503050406030204" pitchFamily="18" charset="0"/>
              </a:rPr>
              <a:t> 1, </a:t>
            </a:r>
            <a:r>
              <a:rPr lang="hr-HR" sz="1900" b="1" dirty="0" err="1">
                <a:ea typeface="Cambria" panose="02040503050406030204" pitchFamily="18" charset="0"/>
              </a:rPr>
              <a:t>you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have</a:t>
            </a:r>
            <a:r>
              <a:rPr lang="hr-HR" sz="1900" b="1" dirty="0">
                <a:ea typeface="Cambria" panose="02040503050406030204" pitchFamily="18" charset="0"/>
              </a:rPr>
              <a:t> to </a:t>
            </a:r>
            <a:r>
              <a:rPr lang="hr-HR" sz="1900" b="1" dirty="0" err="1">
                <a:ea typeface="Cambria" panose="02040503050406030204" pitchFamily="18" charset="0"/>
              </a:rPr>
              <a:t>match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the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opposites</a:t>
            </a:r>
            <a:r>
              <a:rPr lang="hr-HR" sz="1900" b="1" dirty="0"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1900" i="1" dirty="0">
                <a:ea typeface="Cambria" panose="02040503050406030204" pitchFamily="18" charset="0"/>
              </a:rPr>
              <a:t>U prvom zadatku spoji pridjeve suprotnog značenja.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201D401-7200-4F68-9568-CB1607A39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620" y="1651143"/>
            <a:ext cx="6010403" cy="43689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6B1D4C1-9D6D-4E02-9F51-226A1AFA9306}"/>
              </a:ext>
            </a:extLst>
          </p:cNvPr>
          <p:cNvSpPr txBox="1">
            <a:spLocks/>
          </p:cNvSpPr>
          <p:nvPr/>
        </p:nvSpPr>
        <p:spPr>
          <a:xfrm>
            <a:off x="9040778" y="5493545"/>
            <a:ext cx="367627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D082D35-696A-4503-947F-D93736A48DDB}"/>
              </a:ext>
            </a:extLst>
          </p:cNvPr>
          <p:cNvSpPr txBox="1">
            <a:spLocks/>
          </p:cNvSpPr>
          <p:nvPr/>
        </p:nvSpPr>
        <p:spPr>
          <a:xfrm>
            <a:off x="9040777" y="4136634"/>
            <a:ext cx="367627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57F3F0F-0459-490F-8464-FADF18D52821}"/>
              </a:ext>
            </a:extLst>
          </p:cNvPr>
          <p:cNvSpPr txBox="1">
            <a:spLocks/>
          </p:cNvSpPr>
          <p:nvPr/>
        </p:nvSpPr>
        <p:spPr>
          <a:xfrm>
            <a:off x="9040776" y="4570386"/>
            <a:ext cx="367627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CDD8E38-B7A0-4481-812F-6BA15455DC0D}"/>
              </a:ext>
            </a:extLst>
          </p:cNvPr>
          <p:cNvSpPr txBox="1">
            <a:spLocks/>
          </p:cNvSpPr>
          <p:nvPr/>
        </p:nvSpPr>
        <p:spPr>
          <a:xfrm>
            <a:off x="9040775" y="3675055"/>
            <a:ext cx="367627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FFEAD8C-6A65-490F-B5D4-FD6584418FEC}"/>
              </a:ext>
            </a:extLst>
          </p:cNvPr>
          <p:cNvSpPr txBox="1">
            <a:spLocks/>
          </p:cNvSpPr>
          <p:nvPr/>
        </p:nvSpPr>
        <p:spPr>
          <a:xfrm>
            <a:off x="9040775" y="5017072"/>
            <a:ext cx="367627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C24D9ED-F516-4E62-BB82-D842654BB891}"/>
              </a:ext>
            </a:extLst>
          </p:cNvPr>
          <p:cNvSpPr txBox="1">
            <a:spLocks/>
          </p:cNvSpPr>
          <p:nvPr/>
        </p:nvSpPr>
        <p:spPr>
          <a:xfrm>
            <a:off x="9040774" y="2341554"/>
            <a:ext cx="367627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7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5FC6C98-F5D1-4814-9523-4D2D75C72AF8}"/>
              </a:ext>
            </a:extLst>
          </p:cNvPr>
          <p:cNvSpPr txBox="1">
            <a:spLocks/>
          </p:cNvSpPr>
          <p:nvPr/>
        </p:nvSpPr>
        <p:spPr>
          <a:xfrm>
            <a:off x="9040773" y="2798783"/>
            <a:ext cx="367627" cy="391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C00000"/>
                </a:solidFill>
                <a:ea typeface="Cambria" panose="020405030504060302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75727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20550563-A81B-4C50-B91F-D6124AF5E4D8}"/>
              </a:ext>
            </a:extLst>
          </p:cNvPr>
          <p:cNvSpPr txBox="1">
            <a:spLocks/>
          </p:cNvSpPr>
          <p:nvPr/>
        </p:nvSpPr>
        <p:spPr>
          <a:xfrm>
            <a:off x="8835528" y="1364742"/>
            <a:ext cx="3316593" cy="2064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>
                <a:ea typeface="Cambria" panose="02040503050406030204" pitchFamily="18" charset="0"/>
              </a:rPr>
              <a:t>In </a:t>
            </a:r>
            <a:r>
              <a:rPr lang="hr-HR" sz="1900" b="1" dirty="0" err="1">
                <a:ea typeface="Cambria" panose="02040503050406030204" pitchFamily="18" charset="0"/>
              </a:rPr>
              <a:t>task</a:t>
            </a:r>
            <a:r>
              <a:rPr lang="hr-HR" sz="1900" b="1" dirty="0">
                <a:ea typeface="Cambria" panose="02040503050406030204" pitchFamily="18" charset="0"/>
              </a:rPr>
              <a:t> 2, </a:t>
            </a:r>
            <a:r>
              <a:rPr lang="hr-HR" sz="1900" b="1" dirty="0" err="1">
                <a:ea typeface="Cambria" panose="02040503050406030204" pitchFamily="18" charset="0"/>
              </a:rPr>
              <a:t>you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have</a:t>
            </a:r>
            <a:r>
              <a:rPr lang="hr-HR" sz="1900" b="1" dirty="0">
                <a:ea typeface="Cambria" panose="02040503050406030204" pitchFamily="18" charset="0"/>
              </a:rPr>
              <a:t> to </a:t>
            </a:r>
            <a:r>
              <a:rPr lang="hr-HR" sz="1900" b="1" dirty="0" err="1">
                <a:ea typeface="Cambria" panose="02040503050406030204" pitchFamily="18" charset="0"/>
              </a:rPr>
              <a:t>choose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the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correct</a:t>
            </a:r>
            <a:r>
              <a:rPr lang="hr-HR" sz="1900" b="1" dirty="0">
                <a:ea typeface="Cambria" panose="02040503050406030204" pitchFamily="18" charset="0"/>
              </a:rPr>
              <a:t> word. </a:t>
            </a:r>
            <a:r>
              <a:rPr lang="hr-HR" sz="1900" b="1" dirty="0" err="1">
                <a:ea typeface="Cambria" panose="02040503050406030204" pitchFamily="18" charset="0"/>
              </a:rPr>
              <a:t>What</a:t>
            </a:r>
            <a:r>
              <a:rPr lang="hr-HR" sz="1900" b="1" dirty="0">
                <a:ea typeface="Cambria" panose="02040503050406030204" pitchFamily="18" charset="0"/>
              </a:rPr>
              <a:t> are </a:t>
            </a:r>
            <a:r>
              <a:rPr lang="hr-HR" sz="1900" b="1" dirty="0" err="1">
                <a:ea typeface="Cambria" panose="02040503050406030204" pitchFamily="18" charset="0"/>
              </a:rPr>
              <a:t>they</a:t>
            </a:r>
            <a:r>
              <a:rPr lang="hr-HR" sz="1900" b="1" dirty="0">
                <a:ea typeface="Cambria" panose="02040503050406030204" pitchFamily="18" charset="0"/>
              </a:rPr>
              <a:t> </a:t>
            </a:r>
            <a:r>
              <a:rPr lang="hr-HR" sz="1900" b="1" dirty="0" err="1">
                <a:ea typeface="Cambria" panose="02040503050406030204" pitchFamily="18" charset="0"/>
              </a:rPr>
              <a:t>like</a:t>
            </a:r>
            <a:r>
              <a:rPr lang="hr-HR" sz="1900" b="1" dirty="0">
                <a:ea typeface="Cambria" panose="02040503050406030204" pitchFamily="18" charset="0"/>
              </a:rPr>
              <a:t>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1900" i="1" dirty="0">
                <a:ea typeface="Cambria" panose="02040503050406030204" pitchFamily="18" charset="0"/>
              </a:rPr>
              <a:t>U drugom zadatku trebaš zaokružiti riječ koja najbolje opisuje osobu iz rečenice.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32038D03-2AF8-4F25-9684-8A101F280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65" y="278233"/>
            <a:ext cx="8410575" cy="40100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4" descr="Vidi izvornu sliku">
            <a:extLst>
              <a:ext uri="{FF2B5EF4-FFF2-40B4-BE49-F238E27FC236}">
                <a16:creationId xmlns:a16="http://schemas.microsoft.com/office/drawing/2014/main" id="{5B2DF09F-7C11-44CE-9782-A779373CB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167" y="991519"/>
            <a:ext cx="575327" cy="5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13A15B69-2A76-4FA8-B69D-1EBDBC297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283" y="1379168"/>
            <a:ext cx="764096" cy="5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383DD765-CEF7-49F5-8757-178888CDC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227" y="1740011"/>
            <a:ext cx="764096" cy="5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73AC3DA3-2615-4F08-9D91-B36B7E475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759" y="2152795"/>
            <a:ext cx="1406488" cy="5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B824423B-07D4-4987-9F78-C652801DD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875" y="2532044"/>
            <a:ext cx="764096" cy="5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5A8B55A4-1398-41D0-B371-EF02CC8F6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30" y="2889696"/>
            <a:ext cx="902422" cy="5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10070E42-BB72-491E-84E8-26232D048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920" y="3314242"/>
            <a:ext cx="1487538" cy="5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308909FE-725F-4D85-BA7A-CE192FE9A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30" y="3689939"/>
            <a:ext cx="1365130" cy="5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ravokutnik 13">
            <a:extLst>
              <a:ext uri="{FF2B5EF4-FFF2-40B4-BE49-F238E27FC236}">
                <a16:creationId xmlns:a16="http://schemas.microsoft.com/office/drawing/2014/main" id="{3D254821-F011-4673-AB3E-8B1FCA80F395}"/>
              </a:ext>
            </a:extLst>
          </p:cNvPr>
          <p:cNvSpPr/>
          <p:nvPr/>
        </p:nvSpPr>
        <p:spPr>
          <a:xfrm>
            <a:off x="227165" y="5024800"/>
            <a:ext cx="11615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000" i="1" dirty="0"/>
              <a:t>Razmisli o tome koja bi zanimanja mogla biti korisna tijekom američkog praznika Black </a:t>
            </a:r>
            <a:r>
              <a:rPr lang="hr-HR" sz="2000" i="1" dirty="0" err="1"/>
              <a:t>Friday</a:t>
            </a:r>
            <a:r>
              <a:rPr lang="hr-HR" sz="2000" i="1" dirty="0"/>
              <a:t>!</a:t>
            </a:r>
          </a:p>
          <a:p>
            <a:pPr algn="ctr"/>
            <a:r>
              <a:rPr lang="hr-HR" sz="2000" i="1" dirty="0"/>
              <a:t>Zapiši ih i opiši. </a:t>
            </a:r>
          </a:p>
          <a:p>
            <a:pPr algn="ctr"/>
            <a:r>
              <a:rPr lang="hr-HR" sz="2000" i="1" dirty="0"/>
              <a:t>Razmisli bi li ista zanimanja bila korisna u Hrvatskoj u vrijeme sniženja cijena i navedi razloge za svoje mišljenje.</a:t>
            </a:r>
          </a:p>
        </p:txBody>
      </p:sp>
    </p:spTree>
    <p:extLst>
      <p:ext uri="{BB962C8B-B14F-4D97-AF65-F5344CB8AC3E}">
        <p14:creationId xmlns:p14="http://schemas.microsoft.com/office/powerpoint/2010/main" val="91313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99D698D-7B4F-4753-8983-15A0086F8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1881" y="1437085"/>
            <a:ext cx="10328238" cy="39838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Which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unusual jobs can you name? </a:t>
            </a:r>
            <a:br>
              <a:rPr lang="hr-HR" sz="2000" b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Koje neobične poslove znaš imenovati?</a:t>
            </a:r>
            <a:endParaRPr lang="hr-HR" sz="2000" b="1" dirty="0"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What does a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professional line-stander do? </a:t>
            </a:r>
            <a:br>
              <a:rPr lang="hr-HR" sz="2000" b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Što radi profesionalni „</a:t>
            </a:r>
            <a:r>
              <a:rPr lang="hr-HR" sz="2000" i="1" dirty="0" err="1">
                <a:ea typeface="Cambria" panose="02040503050406030204" pitchFamily="18" charset="0"/>
              </a:rPr>
              <a:t>stajać</a:t>
            </a:r>
            <a:r>
              <a:rPr lang="hr-HR" sz="2000" i="1" dirty="0">
                <a:ea typeface="Cambria" panose="02040503050406030204" pitchFamily="18" charset="0"/>
              </a:rPr>
              <a:t> u redu”?</a:t>
            </a:r>
          </a:p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Is it a dangerous</a:t>
            </a:r>
            <a:r>
              <a:rPr lang="hr-HR" sz="2000" b="1" dirty="0">
                <a:ea typeface="Cambria" panose="02040503050406030204" pitchFamily="18" charset="0"/>
              </a:rPr>
              <a:t> </a:t>
            </a:r>
            <a:r>
              <a:rPr lang="en-US" sz="2000" b="1" dirty="0">
                <a:ea typeface="Cambria" panose="02040503050406030204" pitchFamily="18" charset="0"/>
              </a:rPr>
              <a:t>job? </a:t>
            </a:r>
            <a:br>
              <a:rPr lang="hr-HR" sz="2000" b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Je li to opasan posao?</a:t>
            </a:r>
          </a:p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Which job do you consider interesting?</a:t>
            </a:r>
            <a:br>
              <a:rPr lang="hr-HR" sz="2000" b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Koji od neobičnih poslova ti smatraš zanimljivim?</a:t>
            </a:r>
            <a:endParaRPr lang="en-US" sz="2000" i="1" dirty="0"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sz="2000" b="1" dirty="0">
                <a:ea typeface="Cambria" panose="02040503050406030204" pitchFamily="18" charset="0"/>
              </a:rPr>
              <a:t>What does it take to be a stuntman/stuntwoman?</a:t>
            </a:r>
            <a:r>
              <a:rPr lang="hr-HR" sz="2000" i="1" dirty="0">
                <a:ea typeface="Cambria" panose="02040503050406030204" pitchFamily="18" charset="0"/>
              </a:rPr>
              <a:t> </a:t>
            </a:r>
            <a:br>
              <a:rPr lang="hr-HR" sz="2000" i="1" dirty="0">
                <a:ea typeface="Cambria" panose="02040503050406030204" pitchFamily="18" charset="0"/>
              </a:rPr>
            </a:br>
            <a:r>
              <a:rPr lang="hr-HR" sz="2000" i="1" dirty="0">
                <a:ea typeface="Cambria" panose="02040503050406030204" pitchFamily="18" charset="0"/>
              </a:rPr>
              <a:t>Što je potrebno da postaneš kaskader?</a:t>
            </a:r>
            <a:endParaRPr lang="hr-HR" sz="2100" i="1" dirty="0"/>
          </a:p>
        </p:txBody>
      </p:sp>
    </p:spTree>
    <p:extLst>
      <p:ext uri="{BB962C8B-B14F-4D97-AF65-F5344CB8AC3E}">
        <p14:creationId xmlns:p14="http://schemas.microsoft.com/office/powerpoint/2010/main" val="26719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743</Words>
  <Application>Microsoft Office PowerPoint</Application>
  <PresentationFormat>Široki zaslon</PresentationFormat>
  <Paragraphs>113</Paragraphs>
  <Slides>14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20" baseType="lpstr">
      <vt:lpstr>Calibri Light</vt:lpstr>
      <vt:lpstr>Arial</vt:lpstr>
      <vt:lpstr>Avenir Next LT Pro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70</cp:revision>
  <dcterms:created xsi:type="dcterms:W3CDTF">2020-09-15T16:13:04Z</dcterms:created>
  <dcterms:modified xsi:type="dcterms:W3CDTF">2020-09-30T14:58:53Z</dcterms:modified>
</cp:coreProperties>
</file>